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7" r:id="rId3"/>
    <p:sldId id="348" r:id="rId4"/>
    <p:sldId id="346" r:id="rId5"/>
    <p:sldId id="257" r:id="rId6"/>
    <p:sldId id="288" r:id="rId7"/>
    <p:sldId id="287" r:id="rId8"/>
    <p:sldId id="258" r:id="rId9"/>
    <p:sldId id="285" r:id="rId10"/>
    <p:sldId id="289" r:id="rId11"/>
    <p:sldId id="319" r:id="rId12"/>
    <p:sldId id="320" r:id="rId13"/>
    <p:sldId id="296" r:id="rId14"/>
    <p:sldId id="297" r:id="rId15"/>
    <p:sldId id="299" r:id="rId16"/>
    <p:sldId id="298" r:id="rId17"/>
    <p:sldId id="300" r:id="rId18"/>
    <p:sldId id="301" r:id="rId19"/>
    <p:sldId id="302" r:id="rId20"/>
    <p:sldId id="304" r:id="rId21"/>
    <p:sldId id="305" r:id="rId22"/>
    <p:sldId id="306" r:id="rId23"/>
    <p:sldId id="307" r:id="rId24"/>
    <p:sldId id="308" r:id="rId25"/>
    <p:sldId id="353" r:id="rId26"/>
    <p:sldId id="358" r:id="rId27"/>
    <p:sldId id="355" r:id="rId28"/>
    <p:sldId id="360" r:id="rId29"/>
    <p:sldId id="361" r:id="rId30"/>
    <p:sldId id="309" r:id="rId31"/>
    <p:sldId id="316" r:id="rId32"/>
    <p:sldId id="317" r:id="rId33"/>
    <p:sldId id="318" r:id="rId34"/>
    <p:sldId id="321" r:id="rId35"/>
    <p:sldId id="322" r:id="rId36"/>
    <p:sldId id="341" r:id="rId37"/>
    <p:sldId id="342" r:id="rId38"/>
    <p:sldId id="275" r:id="rId39"/>
    <p:sldId id="310" r:id="rId40"/>
    <p:sldId id="351" r:id="rId4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C1C"/>
    <a:srgbClr val="FCE646"/>
    <a:srgbClr val="FBBD0D"/>
    <a:srgbClr val="F3A60D"/>
    <a:srgbClr val="FACB1E"/>
    <a:srgbClr val="FDA901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/>
    <p:restoredTop sz="94522"/>
  </p:normalViewPr>
  <p:slideViewPr>
    <p:cSldViewPr snapToGrid="0" showGuides="1">
      <p:cViewPr>
        <p:scale>
          <a:sx n="95" d="100"/>
          <a:sy n="95" d="100"/>
        </p:scale>
        <p:origin x="66" y="-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0" d="100"/>
        <a:sy n="70" d="100"/>
      </p:scale>
      <p:origin x="0" y="-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itchFamily="34" charset="0"/>
                <a:ea typeface="微软雅黑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itchFamily="34" charset="0"/>
                <a:ea typeface="微软雅黑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itchFamily="34" charset="0"/>
                <a:ea typeface="微软雅黑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itchFamily="34" charset="0"/>
                <a:ea typeface="微软雅黑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/>
          <p:nvPr userDrawn="1"/>
        </p:nvGrpSpPr>
        <p:grpSpPr>
          <a:xfrm rot="661938">
            <a:off x="5365750" y="1989138"/>
            <a:ext cx="5341938" cy="5329237"/>
            <a:chOff x="5967660" y="994392"/>
            <a:chExt cx="5342495" cy="5329328"/>
          </a:xfrm>
        </p:grpSpPr>
        <p:sp>
          <p:nvSpPr>
            <p:cNvPr id="2051" name="Freeform 5"/>
            <p:cNvSpPr/>
            <p:nvPr userDrawn="1"/>
          </p:nvSpPr>
          <p:spPr>
            <a:xfrm rot="-649946">
              <a:off x="6887183" y="994392"/>
              <a:ext cx="4070350" cy="1854200"/>
            </a:xfrm>
            <a:custGeom>
              <a:avLst/>
              <a:gdLst/>
              <a:ahLst/>
              <a:cxnLst>
                <a:cxn ang="0">
                  <a:pos x="801409688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066528125"/>
                </a:cxn>
                <a:cxn ang="0">
                  <a:pos x="801409688" y="0"/>
                </a:cxn>
              </a:cxnLst>
              <a:pathLst>
                <a:path w="2564" h="1168">
                  <a:moveTo>
                    <a:pt x="318" y="0"/>
                  </a:moveTo>
                  <a:lnTo>
                    <a:pt x="2564" y="1168"/>
                  </a:lnTo>
                  <a:lnTo>
                    <a:pt x="0" y="1168"/>
                  </a:lnTo>
                  <a:lnTo>
                    <a:pt x="0" y="82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CE64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2" name="Freeform 6"/>
            <p:cNvSpPr/>
            <p:nvPr userDrawn="1"/>
          </p:nvSpPr>
          <p:spPr>
            <a:xfrm rot="-649946">
              <a:off x="6430040" y="2712709"/>
              <a:ext cx="762000" cy="2036763"/>
            </a:xfrm>
            <a:custGeom>
              <a:avLst/>
              <a:gdLst/>
              <a:ahLst/>
              <a:cxnLst>
                <a:cxn ang="0">
                  <a:pos x="1209675000" y="0"/>
                </a:cxn>
                <a:cxn ang="0">
                  <a:pos x="1209675000" y="2147483646"/>
                </a:cxn>
                <a:cxn ang="0">
                  <a:pos x="0" y="2147483646"/>
                </a:cxn>
                <a:cxn ang="0">
                  <a:pos x="1209675000" y="0"/>
                </a:cxn>
              </a:cxnLst>
              <a:pathLst>
                <a:path w="480" h="1283">
                  <a:moveTo>
                    <a:pt x="480" y="0"/>
                  </a:moveTo>
                  <a:lnTo>
                    <a:pt x="480" y="1283"/>
                  </a:lnTo>
                  <a:lnTo>
                    <a:pt x="0" y="1035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ACB1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3" name="Freeform 7"/>
            <p:cNvSpPr/>
            <p:nvPr userDrawn="1"/>
          </p:nvSpPr>
          <p:spPr>
            <a:xfrm rot="-649946">
              <a:off x="5967660" y="4399611"/>
              <a:ext cx="1524000" cy="1866900"/>
            </a:xfrm>
            <a:custGeom>
              <a:avLst/>
              <a:gdLst/>
              <a:ahLst/>
              <a:cxnLst>
                <a:cxn ang="0">
                  <a:pos x="1209675000" y="0"/>
                </a:cxn>
                <a:cxn ang="0">
                  <a:pos x="2147483646" y="624998750"/>
                </a:cxn>
                <a:cxn ang="0">
                  <a:pos x="0" y="2147483646"/>
                </a:cxn>
                <a:cxn ang="0">
                  <a:pos x="1209675000" y="0"/>
                </a:cxn>
              </a:cxnLst>
              <a:pathLst>
                <a:path w="960" h="1176">
                  <a:moveTo>
                    <a:pt x="480" y="0"/>
                  </a:moveTo>
                  <a:lnTo>
                    <a:pt x="960" y="248"/>
                  </a:lnTo>
                  <a:lnTo>
                    <a:pt x="0" y="117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EDB5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4" name="Freeform 8"/>
            <p:cNvSpPr/>
            <p:nvPr userDrawn="1"/>
          </p:nvSpPr>
          <p:spPr>
            <a:xfrm rot="-649946">
              <a:off x="7136903" y="2824915"/>
              <a:ext cx="4070350" cy="803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1275199063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2564" h="506">
                  <a:moveTo>
                    <a:pt x="0" y="0"/>
                  </a:moveTo>
                  <a:lnTo>
                    <a:pt x="1478" y="506"/>
                  </a:lnTo>
                  <a:lnTo>
                    <a:pt x="25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1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5" name="Freeform 9"/>
            <p:cNvSpPr/>
            <p:nvPr userDrawn="1"/>
          </p:nvSpPr>
          <p:spPr>
            <a:xfrm rot="-649946">
              <a:off x="7216259" y="2968152"/>
              <a:ext cx="2346325" cy="1484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1275199492"/>
                </a:cxn>
                <a:cxn ang="0">
                  <a:pos x="0" y="2147483646"/>
                </a:cxn>
                <a:cxn ang="0">
                  <a:pos x="0" y="0"/>
                </a:cxn>
              </a:cxnLst>
              <a:pathLst>
                <a:path w="1478" h="935">
                  <a:moveTo>
                    <a:pt x="0" y="0"/>
                  </a:moveTo>
                  <a:lnTo>
                    <a:pt x="1478" y="506"/>
                  </a:lnTo>
                  <a:lnTo>
                    <a:pt x="0" y="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90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6" name="Freeform 10"/>
            <p:cNvSpPr/>
            <p:nvPr userDrawn="1"/>
          </p:nvSpPr>
          <p:spPr>
            <a:xfrm rot="-649946">
              <a:off x="6354270" y="4668303"/>
              <a:ext cx="2057400" cy="1079500"/>
            </a:xfrm>
            <a:custGeom>
              <a:avLst/>
              <a:gdLst/>
              <a:ahLst/>
              <a:cxnLst>
                <a:cxn ang="0">
                  <a:pos x="0" y="1713706250"/>
                </a:cxn>
                <a:cxn ang="0">
                  <a:pos x="2147483646" y="1713706250"/>
                </a:cxn>
                <a:cxn ang="0">
                  <a:pos x="1786791575" y="0"/>
                </a:cxn>
                <a:cxn ang="0">
                  <a:pos x="0" y="1713706250"/>
                </a:cxn>
              </a:cxnLst>
              <a:pathLst>
                <a:path w="1296" h="680">
                  <a:moveTo>
                    <a:pt x="0" y="680"/>
                  </a:moveTo>
                  <a:lnTo>
                    <a:pt x="1296" y="680"/>
                  </a:lnTo>
                  <a:lnTo>
                    <a:pt x="709" y="0"/>
                  </a:lnTo>
                  <a:lnTo>
                    <a:pt x="0" y="680"/>
                  </a:lnTo>
                  <a:close/>
                </a:path>
              </a:pathLst>
            </a:custGeom>
            <a:solidFill>
              <a:srgbClr val="FDA90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7" name="Freeform 11"/>
            <p:cNvSpPr/>
            <p:nvPr userDrawn="1"/>
          </p:nvSpPr>
          <p:spPr>
            <a:xfrm rot="-649946">
              <a:off x="6112884" y="5930020"/>
              <a:ext cx="762000" cy="393700"/>
            </a:xfrm>
            <a:custGeom>
              <a:avLst/>
              <a:gdLst/>
              <a:ahLst/>
              <a:cxnLst>
                <a:cxn ang="0">
                  <a:pos x="632560013" y="0"/>
                </a:cxn>
                <a:cxn ang="0">
                  <a:pos x="1209675000" y="624998750"/>
                </a:cxn>
                <a:cxn ang="0">
                  <a:pos x="0" y="624998750"/>
                </a:cxn>
                <a:cxn ang="0">
                  <a:pos x="632560013" y="0"/>
                </a:cxn>
              </a:cxnLst>
              <a:pathLst>
                <a:path w="480" h="248">
                  <a:moveTo>
                    <a:pt x="251" y="0"/>
                  </a:moveTo>
                  <a:lnTo>
                    <a:pt x="480" y="248"/>
                  </a:lnTo>
                  <a:lnTo>
                    <a:pt x="0" y="24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3A60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Freeform 12"/>
            <p:cNvSpPr/>
            <p:nvPr userDrawn="1"/>
          </p:nvSpPr>
          <p:spPr>
            <a:xfrm rot="-649946">
              <a:off x="6492704" y="5734677"/>
              <a:ext cx="2057400" cy="393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0"/>
                </a:cxn>
                <a:cxn ang="0">
                  <a:pos x="2147483646" y="624998750"/>
                </a:cxn>
                <a:cxn ang="0">
                  <a:pos x="577116575" y="624998750"/>
                </a:cxn>
                <a:cxn ang="0">
                  <a:pos x="0" y="0"/>
                </a:cxn>
              </a:cxnLst>
              <a:pathLst>
                <a:path w="1296" h="248">
                  <a:moveTo>
                    <a:pt x="0" y="0"/>
                  </a:moveTo>
                  <a:lnTo>
                    <a:pt x="1296" y="0"/>
                  </a:lnTo>
                  <a:lnTo>
                    <a:pt x="1027" y="248"/>
                  </a:lnTo>
                  <a:lnTo>
                    <a:pt x="229" y="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B1E"/>
            </a:solidFill>
            <a:ln w="9525" cap="flat" cmpd="sng">
              <a:solidFill>
                <a:srgbClr val="FCE64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059" name="Freeform 13"/>
            <p:cNvSpPr/>
            <p:nvPr userDrawn="1"/>
          </p:nvSpPr>
          <p:spPr>
            <a:xfrm rot="-649946">
              <a:off x="7381609" y="3722839"/>
              <a:ext cx="2421203" cy="1816722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1575257934" y="2147483646"/>
                </a:cxn>
                <a:cxn ang="0">
                  <a:pos x="0" y="1151254602"/>
                </a:cxn>
                <a:cxn ang="0">
                  <a:pos x="2147483646" y="0"/>
                </a:cxn>
              </a:cxnLst>
              <a:pathLst>
                <a:path w="1478" h="1109">
                  <a:moveTo>
                    <a:pt x="1478" y="0"/>
                  </a:moveTo>
                  <a:lnTo>
                    <a:pt x="587" y="1109"/>
                  </a:lnTo>
                  <a:lnTo>
                    <a:pt x="0" y="429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BBD0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Freeform 14"/>
            <p:cNvSpPr/>
            <p:nvPr userDrawn="1"/>
          </p:nvSpPr>
          <p:spPr>
            <a:xfrm rot="-649946">
              <a:off x="8311989" y="3616964"/>
              <a:ext cx="1947863" cy="176053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pathLst>
                <a:path w="1227" h="1109">
                  <a:moveTo>
                    <a:pt x="891" y="0"/>
                  </a:moveTo>
                  <a:lnTo>
                    <a:pt x="1227" y="891"/>
                  </a:lnTo>
                  <a:lnTo>
                    <a:pt x="0" y="1109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FCE64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1" name="Freeform 15"/>
            <p:cNvSpPr/>
            <p:nvPr userDrawn="1"/>
          </p:nvSpPr>
          <p:spPr>
            <a:xfrm rot="-649946">
              <a:off x="9586130" y="2577126"/>
              <a:ext cx="1724025" cy="221773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1275199350"/>
                </a:cxn>
                <a:cxn ang="0">
                  <a:pos x="846772500" y="2147483646"/>
                </a:cxn>
                <a:cxn ang="0">
                  <a:pos x="2147483646" y="0"/>
                </a:cxn>
              </a:cxnLst>
              <a:pathLst>
                <a:path w="1086" h="1397">
                  <a:moveTo>
                    <a:pt x="1086" y="0"/>
                  </a:moveTo>
                  <a:lnTo>
                    <a:pt x="0" y="506"/>
                  </a:lnTo>
                  <a:lnTo>
                    <a:pt x="336" y="1397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FACB1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2" name="Freeform 16"/>
            <p:cNvSpPr/>
            <p:nvPr userDrawn="1"/>
          </p:nvSpPr>
          <p:spPr>
            <a:xfrm rot="-649946">
              <a:off x="8481899" y="5015316"/>
              <a:ext cx="1947863" cy="7397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174392813"/>
                </a:cxn>
                <a:cxn ang="0">
                  <a:pos x="849293668" y="1174392813"/>
                </a:cxn>
                <a:cxn ang="0">
                  <a:pos x="0" y="549394063"/>
                </a:cxn>
                <a:cxn ang="0">
                  <a:pos x="2147483646" y="0"/>
                </a:cxn>
              </a:cxnLst>
              <a:pathLst>
                <a:path w="1227" h="466">
                  <a:moveTo>
                    <a:pt x="1227" y="0"/>
                  </a:moveTo>
                  <a:lnTo>
                    <a:pt x="891" y="466"/>
                  </a:lnTo>
                  <a:lnTo>
                    <a:pt x="337" y="466"/>
                  </a:lnTo>
                  <a:lnTo>
                    <a:pt x="0" y="21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7CB2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Freeform 17"/>
            <p:cNvSpPr/>
            <p:nvPr userDrawn="1"/>
          </p:nvSpPr>
          <p:spPr>
            <a:xfrm rot="-649946">
              <a:off x="8101394" y="5527392"/>
              <a:ext cx="962025" cy="393700"/>
            </a:xfrm>
            <a:custGeom>
              <a:avLst/>
              <a:gdLst/>
              <a:ahLst/>
              <a:cxnLst>
                <a:cxn ang="0">
                  <a:pos x="677922825" y="0"/>
                </a:cxn>
                <a:cxn ang="0">
                  <a:pos x="1527214688" y="624998750"/>
                </a:cxn>
                <a:cxn ang="0">
                  <a:pos x="0" y="624998750"/>
                </a:cxn>
                <a:cxn ang="0">
                  <a:pos x="677922825" y="0"/>
                </a:cxn>
              </a:cxnLst>
              <a:pathLst>
                <a:path w="606" h="248">
                  <a:moveTo>
                    <a:pt x="269" y="0"/>
                  </a:moveTo>
                  <a:lnTo>
                    <a:pt x="606" y="248"/>
                  </a:lnTo>
                  <a:lnTo>
                    <a:pt x="0" y="24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3A60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2064" name="组合 20"/>
          <p:cNvGrpSpPr/>
          <p:nvPr userDrawn="1"/>
        </p:nvGrpSpPr>
        <p:grpSpPr>
          <a:xfrm>
            <a:off x="5378450" y="1466850"/>
            <a:ext cx="5681663" cy="4886325"/>
            <a:chOff x="4994643" y="1887503"/>
            <a:chExt cx="5682516" cy="4886712"/>
          </a:xfrm>
        </p:grpSpPr>
        <p:grpSp>
          <p:nvGrpSpPr>
            <p:cNvPr id="2065" name="Group 20"/>
            <p:cNvGrpSpPr>
              <a:grpSpLocks noChangeAspect="1"/>
            </p:cNvGrpSpPr>
            <p:nvPr userDrawn="1"/>
          </p:nvGrpSpPr>
          <p:grpSpPr>
            <a:xfrm rot="-794917">
              <a:off x="4994643" y="1887503"/>
              <a:ext cx="5682516" cy="4886712"/>
              <a:chOff x="3373" y="208"/>
              <a:chExt cx="4063" cy="3494"/>
            </a:xfrm>
          </p:grpSpPr>
          <p:sp>
            <p:nvSpPr>
              <p:cNvPr id="2066" name="Freeform 21"/>
              <p:cNvSpPr/>
              <p:nvPr userDrawn="1"/>
            </p:nvSpPr>
            <p:spPr>
              <a:xfrm>
                <a:off x="4480" y="208"/>
                <a:ext cx="2956" cy="1346"/>
              </a:xfrm>
              <a:custGeom>
                <a:avLst/>
                <a:gdLst/>
                <a:ahLst/>
                <a:cxnLst>
                  <a:cxn ang="0">
                    <a:pos x="366" y="0"/>
                  </a:cxn>
                  <a:cxn ang="0">
                    <a:pos x="2956" y="1346"/>
                  </a:cxn>
                  <a:cxn ang="0">
                    <a:pos x="0" y="1346"/>
                  </a:cxn>
                  <a:cxn ang="0">
                    <a:pos x="0" y="946"/>
                  </a:cxn>
                  <a:cxn ang="0">
                    <a:pos x="366" y="0"/>
                  </a:cxn>
                </a:cxnLst>
                <a:pathLst>
                  <a:path w="2956" h="1346">
                    <a:moveTo>
                      <a:pt x="366" y="0"/>
                    </a:moveTo>
                    <a:lnTo>
                      <a:pt x="2956" y="1346"/>
                    </a:lnTo>
                    <a:lnTo>
                      <a:pt x="0" y="1346"/>
                    </a:lnTo>
                    <a:lnTo>
                      <a:pt x="0" y="946"/>
                    </a:lnTo>
                    <a:lnTo>
                      <a:pt x="366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67" name="Freeform 22"/>
              <p:cNvSpPr/>
              <p:nvPr userDrawn="1"/>
            </p:nvSpPr>
            <p:spPr>
              <a:xfrm>
                <a:off x="3927" y="1154"/>
                <a:ext cx="553" cy="1478"/>
              </a:xfrm>
              <a:custGeom>
                <a:avLst/>
                <a:gdLst/>
                <a:ahLst/>
                <a:cxnLst>
                  <a:cxn ang="0">
                    <a:pos x="553" y="0"/>
                  </a:cxn>
                  <a:cxn ang="0">
                    <a:pos x="553" y="1478"/>
                  </a:cxn>
                  <a:cxn ang="0">
                    <a:pos x="0" y="1193"/>
                  </a:cxn>
                  <a:cxn ang="0">
                    <a:pos x="553" y="0"/>
                  </a:cxn>
                </a:cxnLst>
                <a:pathLst>
                  <a:path w="553" h="1478">
                    <a:moveTo>
                      <a:pt x="553" y="0"/>
                    </a:moveTo>
                    <a:lnTo>
                      <a:pt x="553" y="1478"/>
                    </a:lnTo>
                    <a:lnTo>
                      <a:pt x="0" y="1193"/>
                    </a:lnTo>
                    <a:lnTo>
                      <a:pt x="553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68" name="Freeform 23"/>
              <p:cNvSpPr/>
              <p:nvPr userDrawn="1"/>
            </p:nvSpPr>
            <p:spPr>
              <a:xfrm>
                <a:off x="3373" y="2347"/>
                <a:ext cx="1107" cy="1355"/>
              </a:xfrm>
              <a:custGeom>
                <a:avLst/>
                <a:gdLst/>
                <a:ahLst/>
                <a:cxnLst>
                  <a:cxn ang="0">
                    <a:pos x="554" y="0"/>
                  </a:cxn>
                  <a:cxn ang="0">
                    <a:pos x="1107" y="285"/>
                  </a:cxn>
                  <a:cxn ang="0">
                    <a:pos x="0" y="1355"/>
                  </a:cxn>
                  <a:cxn ang="0">
                    <a:pos x="554" y="0"/>
                  </a:cxn>
                </a:cxnLst>
                <a:pathLst>
                  <a:path w="1107" h="1355">
                    <a:moveTo>
                      <a:pt x="554" y="0"/>
                    </a:moveTo>
                    <a:lnTo>
                      <a:pt x="1107" y="285"/>
                    </a:lnTo>
                    <a:lnTo>
                      <a:pt x="0" y="1355"/>
                    </a:lnTo>
                    <a:lnTo>
                      <a:pt x="55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FCE64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69" name="Freeform 27"/>
              <p:cNvSpPr/>
              <p:nvPr userDrawn="1"/>
            </p:nvSpPr>
            <p:spPr>
              <a:xfrm>
                <a:off x="3373" y="3416"/>
                <a:ext cx="554" cy="286"/>
              </a:xfrm>
              <a:custGeom>
                <a:avLst/>
                <a:gdLst/>
                <a:ahLst/>
                <a:cxnLst>
                  <a:cxn ang="0">
                    <a:pos x="289" y="0"/>
                  </a:cxn>
                  <a:cxn ang="0">
                    <a:pos x="554" y="286"/>
                  </a:cxn>
                  <a:cxn ang="0">
                    <a:pos x="0" y="286"/>
                  </a:cxn>
                  <a:cxn ang="0">
                    <a:pos x="289" y="0"/>
                  </a:cxn>
                </a:cxnLst>
                <a:pathLst>
                  <a:path w="554" h="286">
                    <a:moveTo>
                      <a:pt x="289" y="0"/>
                    </a:moveTo>
                    <a:lnTo>
                      <a:pt x="554" y="286"/>
                    </a:lnTo>
                    <a:lnTo>
                      <a:pt x="0" y="286"/>
                    </a:lnTo>
                    <a:lnTo>
                      <a:pt x="28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FCE64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0" name="Freeform 28"/>
              <p:cNvSpPr/>
              <p:nvPr userDrawn="1"/>
            </p:nvSpPr>
            <p:spPr>
              <a:xfrm>
                <a:off x="3662" y="3416"/>
                <a:ext cx="1495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95" y="0"/>
                  </a:cxn>
                  <a:cxn ang="0">
                    <a:pos x="1184" y="286"/>
                  </a:cxn>
                  <a:cxn ang="0">
                    <a:pos x="265" y="286"/>
                  </a:cxn>
                  <a:cxn ang="0">
                    <a:pos x="0" y="0"/>
                  </a:cxn>
                </a:cxnLst>
                <a:pathLst>
                  <a:path w="1495" h="286">
                    <a:moveTo>
                      <a:pt x="0" y="0"/>
                    </a:moveTo>
                    <a:lnTo>
                      <a:pt x="1495" y="0"/>
                    </a:lnTo>
                    <a:lnTo>
                      <a:pt x="1184" y="286"/>
                    </a:lnTo>
                    <a:lnTo>
                      <a:pt x="265" y="28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FCE64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1" name="Freeform 29"/>
              <p:cNvSpPr/>
              <p:nvPr userDrawn="1"/>
            </p:nvSpPr>
            <p:spPr>
              <a:xfrm>
                <a:off x="4480" y="2138"/>
                <a:ext cx="1704" cy="1278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677" y="1278"/>
                  </a:cxn>
                  <a:cxn ang="0">
                    <a:pos x="0" y="494"/>
                  </a:cxn>
                  <a:cxn ang="0">
                    <a:pos x="1704" y="0"/>
                  </a:cxn>
                </a:cxnLst>
                <a:pathLst>
                  <a:path w="1704" h="1278">
                    <a:moveTo>
                      <a:pt x="1704" y="0"/>
                    </a:moveTo>
                    <a:lnTo>
                      <a:pt x="677" y="1278"/>
                    </a:lnTo>
                    <a:lnTo>
                      <a:pt x="0" y="494"/>
                    </a:lnTo>
                    <a:lnTo>
                      <a:pt x="170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2" name="Freeform 30"/>
              <p:cNvSpPr/>
              <p:nvPr userDrawn="1"/>
            </p:nvSpPr>
            <p:spPr>
              <a:xfrm>
                <a:off x="5157" y="2138"/>
                <a:ext cx="1414" cy="1278"/>
              </a:xfrm>
              <a:custGeom>
                <a:avLst/>
                <a:gdLst/>
                <a:ahLst/>
                <a:cxnLst>
                  <a:cxn ang="0">
                    <a:pos x="1027" y="0"/>
                  </a:cxn>
                  <a:cxn ang="0">
                    <a:pos x="1414" y="1027"/>
                  </a:cxn>
                  <a:cxn ang="0">
                    <a:pos x="0" y="1278"/>
                  </a:cxn>
                  <a:cxn ang="0">
                    <a:pos x="1027" y="0"/>
                  </a:cxn>
                </a:cxnLst>
                <a:pathLst>
                  <a:path w="1414" h="1278">
                    <a:moveTo>
                      <a:pt x="1027" y="0"/>
                    </a:moveTo>
                    <a:lnTo>
                      <a:pt x="1414" y="1027"/>
                    </a:lnTo>
                    <a:lnTo>
                      <a:pt x="0" y="1278"/>
                    </a:lnTo>
                    <a:lnTo>
                      <a:pt x="1027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3" name="Freeform 31"/>
              <p:cNvSpPr/>
              <p:nvPr userDrawn="1"/>
            </p:nvSpPr>
            <p:spPr>
              <a:xfrm>
                <a:off x="6184" y="1554"/>
                <a:ext cx="1252" cy="1611"/>
              </a:xfrm>
              <a:custGeom>
                <a:avLst/>
                <a:gdLst/>
                <a:ahLst/>
                <a:cxnLst>
                  <a:cxn ang="0">
                    <a:pos x="1252" y="0"/>
                  </a:cxn>
                  <a:cxn ang="0">
                    <a:pos x="0" y="584"/>
                  </a:cxn>
                  <a:cxn ang="0">
                    <a:pos x="387" y="1611"/>
                  </a:cxn>
                  <a:cxn ang="0">
                    <a:pos x="1252" y="0"/>
                  </a:cxn>
                </a:cxnLst>
                <a:pathLst>
                  <a:path w="1252" h="1611">
                    <a:moveTo>
                      <a:pt x="1252" y="0"/>
                    </a:moveTo>
                    <a:lnTo>
                      <a:pt x="0" y="584"/>
                    </a:lnTo>
                    <a:lnTo>
                      <a:pt x="387" y="1611"/>
                    </a:lnTo>
                    <a:lnTo>
                      <a:pt x="1252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4" name="Freeform 32"/>
              <p:cNvSpPr/>
              <p:nvPr userDrawn="1"/>
            </p:nvSpPr>
            <p:spPr>
              <a:xfrm>
                <a:off x="5157" y="3165"/>
                <a:ext cx="1414" cy="537"/>
              </a:xfrm>
              <a:custGeom>
                <a:avLst/>
                <a:gdLst/>
                <a:ahLst/>
                <a:cxnLst>
                  <a:cxn ang="0">
                    <a:pos x="1414" y="0"/>
                  </a:cxn>
                  <a:cxn ang="0">
                    <a:pos x="1027" y="537"/>
                  </a:cxn>
                  <a:cxn ang="0">
                    <a:pos x="388" y="537"/>
                  </a:cxn>
                  <a:cxn ang="0">
                    <a:pos x="0" y="251"/>
                  </a:cxn>
                  <a:cxn ang="0">
                    <a:pos x="1414" y="0"/>
                  </a:cxn>
                </a:cxnLst>
                <a:pathLst>
                  <a:path w="1414" h="537">
                    <a:moveTo>
                      <a:pt x="1414" y="0"/>
                    </a:moveTo>
                    <a:lnTo>
                      <a:pt x="1027" y="537"/>
                    </a:lnTo>
                    <a:lnTo>
                      <a:pt x="388" y="537"/>
                    </a:lnTo>
                    <a:lnTo>
                      <a:pt x="0" y="251"/>
                    </a:lnTo>
                    <a:lnTo>
                      <a:pt x="1414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2075" name="Freeform 33"/>
              <p:cNvSpPr/>
              <p:nvPr userDrawn="1"/>
            </p:nvSpPr>
            <p:spPr>
              <a:xfrm>
                <a:off x="4846" y="3416"/>
                <a:ext cx="699" cy="286"/>
              </a:xfrm>
              <a:custGeom>
                <a:avLst/>
                <a:gdLst/>
                <a:ahLst/>
                <a:cxnLst>
                  <a:cxn ang="0">
                    <a:pos x="311" y="0"/>
                  </a:cxn>
                  <a:cxn ang="0">
                    <a:pos x="699" y="286"/>
                  </a:cxn>
                  <a:cxn ang="0">
                    <a:pos x="0" y="286"/>
                  </a:cxn>
                  <a:cxn ang="0">
                    <a:pos x="311" y="0"/>
                  </a:cxn>
                </a:cxnLst>
                <a:pathLst>
                  <a:path w="699" h="286">
                    <a:moveTo>
                      <a:pt x="311" y="0"/>
                    </a:moveTo>
                    <a:lnTo>
                      <a:pt x="699" y="286"/>
                    </a:lnTo>
                    <a:lnTo>
                      <a:pt x="0" y="286"/>
                    </a:lnTo>
                    <a:lnTo>
                      <a:pt x="311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6423608" y="4068901"/>
              <a:ext cx="2532443" cy="26195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流程图: 手动输入 33"/>
          <p:cNvSpPr/>
          <p:nvPr/>
        </p:nvSpPr>
        <p:spPr>
          <a:xfrm rot="16200000" flipV="1">
            <a:off x="398463" y="-433387"/>
            <a:ext cx="6911975" cy="7708900"/>
          </a:xfrm>
          <a:prstGeom prst="flowChartManualIn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8" y="1630363"/>
            <a:ext cx="525621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9788" y="3919540"/>
            <a:ext cx="5256212" cy="165576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3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0E2FF3-1267-49B0-8EA9-DBCD7A6A59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>
          <a:xfrm flipH="1">
            <a:off x="1184275" y="841375"/>
            <a:ext cx="5741988" cy="5408613"/>
            <a:chOff x="-1536302" y="95328"/>
            <a:chExt cx="5742103" cy="5408566"/>
          </a:xfrm>
        </p:grpSpPr>
        <p:grpSp>
          <p:nvGrpSpPr>
            <p:cNvPr id="3075" name="组合 7"/>
            <p:cNvGrpSpPr/>
            <p:nvPr userDrawn="1"/>
          </p:nvGrpSpPr>
          <p:grpSpPr>
            <a:xfrm rot="661938">
              <a:off x="-1136694" y="174566"/>
              <a:ext cx="5342495" cy="5329328"/>
              <a:chOff x="5967660" y="994392"/>
              <a:chExt cx="5342495" cy="5329328"/>
            </a:xfrm>
          </p:grpSpPr>
          <p:sp>
            <p:nvSpPr>
              <p:cNvPr id="3076" name="Freeform 5"/>
              <p:cNvSpPr/>
              <p:nvPr userDrawn="1"/>
            </p:nvSpPr>
            <p:spPr>
              <a:xfrm rot="-649946">
                <a:off x="6887183" y="994392"/>
                <a:ext cx="4070350" cy="1854200"/>
              </a:xfrm>
              <a:custGeom>
                <a:avLst/>
                <a:gdLst/>
                <a:ahLst/>
                <a:cxnLst>
                  <a:cxn ang="0">
                    <a:pos x="801409688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066528125"/>
                  </a:cxn>
                  <a:cxn ang="0">
                    <a:pos x="801409688" y="0"/>
                  </a:cxn>
                </a:cxnLst>
                <a:pathLst>
                  <a:path w="2564" h="1168">
                    <a:moveTo>
                      <a:pt x="318" y="0"/>
                    </a:moveTo>
                    <a:lnTo>
                      <a:pt x="2564" y="1168"/>
                    </a:lnTo>
                    <a:lnTo>
                      <a:pt x="0" y="1168"/>
                    </a:lnTo>
                    <a:lnTo>
                      <a:pt x="0" y="820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FCE646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77" name="Freeform 6"/>
              <p:cNvSpPr/>
              <p:nvPr userDrawn="1"/>
            </p:nvSpPr>
            <p:spPr>
              <a:xfrm rot="-649946">
                <a:off x="6430040" y="2712709"/>
                <a:ext cx="762000" cy="2036763"/>
              </a:xfrm>
              <a:custGeom>
                <a:avLst/>
                <a:gdLst/>
                <a:ahLst/>
                <a:cxnLst>
                  <a:cxn ang="0">
                    <a:pos x="1209675000" y="0"/>
                  </a:cxn>
                  <a:cxn ang="0">
                    <a:pos x="1209675000" y="2147483646"/>
                  </a:cxn>
                  <a:cxn ang="0">
                    <a:pos x="0" y="2147483646"/>
                  </a:cxn>
                  <a:cxn ang="0">
                    <a:pos x="1209675000" y="0"/>
                  </a:cxn>
                </a:cxnLst>
                <a:pathLst>
                  <a:path w="480" h="1283">
                    <a:moveTo>
                      <a:pt x="480" y="0"/>
                    </a:moveTo>
                    <a:lnTo>
                      <a:pt x="480" y="1283"/>
                    </a:lnTo>
                    <a:lnTo>
                      <a:pt x="0" y="103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FACB1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78" name="Freeform 7"/>
              <p:cNvSpPr/>
              <p:nvPr userDrawn="1"/>
            </p:nvSpPr>
            <p:spPr>
              <a:xfrm rot="-649946">
                <a:off x="5967660" y="4399611"/>
                <a:ext cx="1524000" cy="1866900"/>
              </a:xfrm>
              <a:custGeom>
                <a:avLst/>
                <a:gdLst/>
                <a:ahLst/>
                <a:cxnLst>
                  <a:cxn ang="0">
                    <a:pos x="1209675000" y="0"/>
                  </a:cxn>
                  <a:cxn ang="0">
                    <a:pos x="2147483646" y="624998750"/>
                  </a:cxn>
                  <a:cxn ang="0">
                    <a:pos x="0" y="2147483646"/>
                  </a:cxn>
                  <a:cxn ang="0">
                    <a:pos x="1209675000" y="0"/>
                  </a:cxn>
                </a:cxnLst>
                <a:pathLst>
                  <a:path w="960" h="1176">
                    <a:moveTo>
                      <a:pt x="480" y="0"/>
                    </a:moveTo>
                    <a:lnTo>
                      <a:pt x="960" y="248"/>
                    </a:lnTo>
                    <a:lnTo>
                      <a:pt x="0" y="1176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FEDB5C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79" name="Freeform 8"/>
              <p:cNvSpPr/>
              <p:nvPr userDrawn="1"/>
            </p:nvSpPr>
            <p:spPr>
              <a:xfrm rot="-649946">
                <a:off x="7136903" y="2824915"/>
                <a:ext cx="4070350" cy="8032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1275199063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pathLst>
                  <a:path w="2564" h="506">
                    <a:moveTo>
                      <a:pt x="0" y="0"/>
                    </a:moveTo>
                    <a:lnTo>
                      <a:pt x="1478" y="506"/>
                    </a:lnTo>
                    <a:lnTo>
                      <a:pt x="256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1C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0" name="Freeform 9"/>
              <p:cNvSpPr/>
              <p:nvPr userDrawn="1"/>
            </p:nvSpPr>
            <p:spPr>
              <a:xfrm rot="-649946">
                <a:off x="7216259" y="2968152"/>
                <a:ext cx="2346325" cy="1484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1275199492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pathLst>
                  <a:path w="1478" h="935">
                    <a:moveTo>
                      <a:pt x="0" y="0"/>
                    </a:moveTo>
                    <a:lnTo>
                      <a:pt x="1478" y="506"/>
                    </a:lnTo>
                    <a:lnTo>
                      <a:pt x="0" y="9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A90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1" name="Freeform 10"/>
              <p:cNvSpPr/>
              <p:nvPr userDrawn="1"/>
            </p:nvSpPr>
            <p:spPr>
              <a:xfrm rot="-649946">
                <a:off x="6354270" y="4668303"/>
                <a:ext cx="2057400" cy="1079500"/>
              </a:xfrm>
              <a:custGeom>
                <a:avLst/>
                <a:gdLst/>
                <a:ahLst/>
                <a:cxnLst>
                  <a:cxn ang="0">
                    <a:pos x="0" y="1713706250"/>
                  </a:cxn>
                  <a:cxn ang="0">
                    <a:pos x="2147483646" y="1713706250"/>
                  </a:cxn>
                  <a:cxn ang="0">
                    <a:pos x="1786791575" y="0"/>
                  </a:cxn>
                  <a:cxn ang="0">
                    <a:pos x="0" y="1713706250"/>
                  </a:cxn>
                </a:cxnLst>
                <a:pathLst>
                  <a:path w="1296" h="680">
                    <a:moveTo>
                      <a:pt x="0" y="680"/>
                    </a:moveTo>
                    <a:lnTo>
                      <a:pt x="1296" y="680"/>
                    </a:lnTo>
                    <a:lnTo>
                      <a:pt x="709" y="0"/>
                    </a:lnTo>
                    <a:lnTo>
                      <a:pt x="0" y="680"/>
                    </a:lnTo>
                    <a:close/>
                  </a:path>
                </a:pathLst>
              </a:custGeom>
              <a:solidFill>
                <a:srgbClr val="FDA90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2" name="Freeform 11"/>
              <p:cNvSpPr/>
              <p:nvPr userDrawn="1"/>
            </p:nvSpPr>
            <p:spPr>
              <a:xfrm rot="-649946">
                <a:off x="6112884" y="5930020"/>
                <a:ext cx="762000" cy="393700"/>
              </a:xfrm>
              <a:custGeom>
                <a:avLst/>
                <a:gdLst/>
                <a:ahLst/>
                <a:cxnLst>
                  <a:cxn ang="0">
                    <a:pos x="632560013" y="0"/>
                  </a:cxn>
                  <a:cxn ang="0">
                    <a:pos x="1209675000" y="624998750"/>
                  </a:cxn>
                  <a:cxn ang="0">
                    <a:pos x="0" y="624998750"/>
                  </a:cxn>
                  <a:cxn ang="0">
                    <a:pos x="632560013" y="0"/>
                  </a:cxn>
                </a:cxnLst>
                <a:pathLst>
                  <a:path w="480" h="248">
                    <a:moveTo>
                      <a:pt x="251" y="0"/>
                    </a:moveTo>
                    <a:lnTo>
                      <a:pt x="480" y="248"/>
                    </a:lnTo>
                    <a:lnTo>
                      <a:pt x="0" y="248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F3A60D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3" name="Freeform 12"/>
              <p:cNvSpPr/>
              <p:nvPr userDrawn="1"/>
            </p:nvSpPr>
            <p:spPr>
              <a:xfrm rot="-649946">
                <a:off x="6492704" y="5734677"/>
                <a:ext cx="2057400" cy="393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  <a:cxn ang="0">
                    <a:pos x="2147483646" y="624998750"/>
                  </a:cxn>
                  <a:cxn ang="0">
                    <a:pos x="577116575" y="624998750"/>
                  </a:cxn>
                  <a:cxn ang="0">
                    <a:pos x="0" y="0"/>
                  </a:cxn>
                </a:cxnLst>
                <a:pathLst>
                  <a:path w="1296" h="248">
                    <a:moveTo>
                      <a:pt x="0" y="0"/>
                    </a:moveTo>
                    <a:lnTo>
                      <a:pt x="1296" y="0"/>
                    </a:lnTo>
                    <a:lnTo>
                      <a:pt x="1027" y="248"/>
                    </a:lnTo>
                    <a:lnTo>
                      <a:pt x="229" y="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B1E"/>
              </a:solidFill>
              <a:ln w="9525" cap="flat" cmpd="sng">
                <a:solidFill>
                  <a:srgbClr val="FCE64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4" name="Freeform 13"/>
              <p:cNvSpPr/>
              <p:nvPr userDrawn="1"/>
            </p:nvSpPr>
            <p:spPr>
              <a:xfrm rot="-649946">
                <a:off x="7381609" y="3722839"/>
                <a:ext cx="2421203" cy="1816722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1575257934" y="2147483646"/>
                  </a:cxn>
                  <a:cxn ang="0">
                    <a:pos x="0" y="1151254602"/>
                  </a:cxn>
                  <a:cxn ang="0">
                    <a:pos x="2147483646" y="0"/>
                  </a:cxn>
                </a:cxnLst>
                <a:pathLst>
                  <a:path w="1478" h="1109">
                    <a:moveTo>
                      <a:pt x="1478" y="0"/>
                    </a:moveTo>
                    <a:lnTo>
                      <a:pt x="587" y="1109"/>
                    </a:lnTo>
                    <a:lnTo>
                      <a:pt x="0" y="429"/>
                    </a:lnTo>
                    <a:lnTo>
                      <a:pt x="1478" y="0"/>
                    </a:lnTo>
                    <a:close/>
                  </a:path>
                </a:pathLst>
              </a:custGeom>
              <a:solidFill>
                <a:srgbClr val="FBBD0D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5" name="Freeform 14"/>
              <p:cNvSpPr/>
              <p:nvPr userDrawn="1"/>
            </p:nvSpPr>
            <p:spPr>
              <a:xfrm rot="-649946">
                <a:off x="8311989" y="3616964"/>
                <a:ext cx="1947863" cy="17605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pathLst>
                  <a:path w="1227" h="1109">
                    <a:moveTo>
                      <a:pt x="891" y="0"/>
                    </a:moveTo>
                    <a:lnTo>
                      <a:pt x="1227" y="891"/>
                    </a:lnTo>
                    <a:lnTo>
                      <a:pt x="0" y="1109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CE646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6" name="Freeform 15"/>
              <p:cNvSpPr/>
              <p:nvPr userDrawn="1"/>
            </p:nvSpPr>
            <p:spPr>
              <a:xfrm rot="-649946">
                <a:off x="9586130" y="2577126"/>
                <a:ext cx="1724025" cy="22177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1275199350"/>
                  </a:cxn>
                  <a:cxn ang="0">
                    <a:pos x="846772500" y="2147483646"/>
                  </a:cxn>
                  <a:cxn ang="0">
                    <a:pos x="2147483646" y="0"/>
                  </a:cxn>
                </a:cxnLst>
                <a:pathLst>
                  <a:path w="1086" h="1397">
                    <a:moveTo>
                      <a:pt x="1086" y="0"/>
                    </a:moveTo>
                    <a:lnTo>
                      <a:pt x="0" y="506"/>
                    </a:lnTo>
                    <a:lnTo>
                      <a:pt x="336" y="1397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FACB1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7" name="Freeform 16"/>
              <p:cNvSpPr/>
              <p:nvPr userDrawn="1"/>
            </p:nvSpPr>
            <p:spPr>
              <a:xfrm rot="-649946">
                <a:off x="8481899" y="5015316"/>
                <a:ext cx="1947863" cy="7397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1174392813"/>
                  </a:cxn>
                  <a:cxn ang="0">
                    <a:pos x="849293668" y="1174392813"/>
                  </a:cxn>
                  <a:cxn ang="0">
                    <a:pos x="0" y="549394063"/>
                  </a:cxn>
                  <a:cxn ang="0">
                    <a:pos x="2147483646" y="0"/>
                  </a:cxn>
                </a:cxnLst>
                <a:pathLst>
                  <a:path w="1227" h="466">
                    <a:moveTo>
                      <a:pt x="1227" y="0"/>
                    </a:moveTo>
                    <a:lnTo>
                      <a:pt x="891" y="466"/>
                    </a:lnTo>
                    <a:lnTo>
                      <a:pt x="337" y="466"/>
                    </a:lnTo>
                    <a:lnTo>
                      <a:pt x="0" y="218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F7CB29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3088" name="Freeform 17"/>
              <p:cNvSpPr/>
              <p:nvPr userDrawn="1"/>
            </p:nvSpPr>
            <p:spPr>
              <a:xfrm rot="-649946">
                <a:off x="8101394" y="5527392"/>
                <a:ext cx="962025" cy="393700"/>
              </a:xfrm>
              <a:custGeom>
                <a:avLst/>
                <a:gdLst/>
                <a:ahLst/>
                <a:cxnLst>
                  <a:cxn ang="0">
                    <a:pos x="677922825" y="0"/>
                  </a:cxn>
                  <a:cxn ang="0">
                    <a:pos x="1527214688" y="624998750"/>
                  </a:cxn>
                  <a:cxn ang="0">
                    <a:pos x="0" y="624998750"/>
                  </a:cxn>
                  <a:cxn ang="0">
                    <a:pos x="677922825" y="0"/>
                  </a:cxn>
                </a:cxnLst>
                <a:pathLst>
                  <a:path w="606" h="248">
                    <a:moveTo>
                      <a:pt x="269" y="0"/>
                    </a:moveTo>
                    <a:lnTo>
                      <a:pt x="606" y="248"/>
                    </a:lnTo>
                    <a:lnTo>
                      <a:pt x="0" y="248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F3A60D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3089" name="组合 8"/>
            <p:cNvGrpSpPr/>
            <p:nvPr userDrawn="1"/>
          </p:nvGrpSpPr>
          <p:grpSpPr>
            <a:xfrm>
              <a:off x="-1536302" y="95328"/>
              <a:ext cx="5682516" cy="4886712"/>
              <a:chOff x="4994643" y="1887503"/>
              <a:chExt cx="5682516" cy="4886712"/>
            </a:xfrm>
          </p:grpSpPr>
          <p:grpSp>
            <p:nvGrpSpPr>
              <p:cNvPr id="3090" name="Group 20"/>
              <p:cNvGrpSpPr>
                <a:grpSpLocks noChangeAspect="1"/>
              </p:cNvGrpSpPr>
              <p:nvPr userDrawn="1"/>
            </p:nvGrpSpPr>
            <p:grpSpPr>
              <a:xfrm rot="-794917">
                <a:off x="4994643" y="1887503"/>
                <a:ext cx="5682516" cy="4886712"/>
                <a:chOff x="3373" y="208"/>
                <a:chExt cx="4063" cy="3494"/>
              </a:xfrm>
            </p:grpSpPr>
            <p:sp>
              <p:nvSpPr>
                <p:cNvPr id="3091" name="Freeform 21"/>
                <p:cNvSpPr/>
                <p:nvPr userDrawn="1"/>
              </p:nvSpPr>
              <p:spPr>
                <a:xfrm>
                  <a:off x="4480" y="208"/>
                  <a:ext cx="2956" cy="1346"/>
                </a:xfrm>
                <a:custGeom>
                  <a:avLst/>
                  <a:gdLst/>
                  <a:ahLst/>
                  <a:cxnLst>
                    <a:cxn ang="0">
                      <a:pos x="366" y="0"/>
                    </a:cxn>
                    <a:cxn ang="0">
                      <a:pos x="2956" y="1346"/>
                    </a:cxn>
                    <a:cxn ang="0">
                      <a:pos x="0" y="1346"/>
                    </a:cxn>
                    <a:cxn ang="0">
                      <a:pos x="0" y="946"/>
                    </a:cxn>
                    <a:cxn ang="0">
                      <a:pos x="366" y="0"/>
                    </a:cxn>
                  </a:cxnLst>
                  <a:pathLst>
                    <a:path w="2956" h="1346">
                      <a:moveTo>
                        <a:pt x="366" y="0"/>
                      </a:moveTo>
                      <a:lnTo>
                        <a:pt x="2956" y="1346"/>
                      </a:lnTo>
                      <a:lnTo>
                        <a:pt x="0" y="1346"/>
                      </a:lnTo>
                      <a:lnTo>
                        <a:pt x="0" y="946"/>
                      </a:lnTo>
                      <a:lnTo>
                        <a:pt x="366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2" name="Freeform 22"/>
                <p:cNvSpPr/>
                <p:nvPr userDrawn="1"/>
              </p:nvSpPr>
              <p:spPr>
                <a:xfrm>
                  <a:off x="3927" y="1154"/>
                  <a:ext cx="553" cy="1478"/>
                </a:xfrm>
                <a:custGeom>
                  <a:avLst/>
                  <a:gdLst/>
                  <a:ahLst/>
                  <a:cxnLst>
                    <a:cxn ang="0">
                      <a:pos x="553" y="0"/>
                    </a:cxn>
                    <a:cxn ang="0">
                      <a:pos x="553" y="1478"/>
                    </a:cxn>
                    <a:cxn ang="0">
                      <a:pos x="0" y="1193"/>
                    </a:cxn>
                    <a:cxn ang="0">
                      <a:pos x="553" y="0"/>
                    </a:cxn>
                  </a:cxnLst>
                  <a:pathLst>
                    <a:path w="553" h="1478">
                      <a:moveTo>
                        <a:pt x="553" y="0"/>
                      </a:moveTo>
                      <a:lnTo>
                        <a:pt x="553" y="1478"/>
                      </a:lnTo>
                      <a:lnTo>
                        <a:pt x="0" y="1193"/>
                      </a:lnTo>
                      <a:lnTo>
                        <a:pt x="553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3" name="Freeform 23"/>
                <p:cNvSpPr/>
                <p:nvPr userDrawn="1"/>
              </p:nvSpPr>
              <p:spPr>
                <a:xfrm>
                  <a:off x="3373" y="2347"/>
                  <a:ext cx="1107" cy="1355"/>
                </a:xfrm>
                <a:custGeom>
                  <a:avLst/>
                  <a:gdLst/>
                  <a:ahLst/>
                  <a:cxnLst>
                    <a:cxn ang="0">
                      <a:pos x="554" y="0"/>
                    </a:cxn>
                    <a:cxn ang="0">
                      <a:pos x="1107" y="285"/>
                    </a:cxn>
                    <a:cxn ang="0">
                      <a:pos x="0" y="1355"/>
                    </a:cxn>
                    <a:cxn ang="0">
                      <a:pos x="554" y="0"/>
                    </a:cxn>
                  </a:cxnLst>
                  <a:pathLst>
                    <a:path w="1107" h="1355">
                      <a:moveTo>
                        <a:pt x="554" y="0"/>
                      </a:moveTo>
                      <a:lnTo>
                        <a:pt x="1107" y="285"/>
                      </a:lnTo>
                      <a:lnTo>
                        <a:pt x="0" y="1355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FCE64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4" name="Freeform 27"/>
                <p:cNvSpPr/>
                <p:nvPr userDrawn="1"/>
              </p:nvSpPr>
              <p:spPr>
                <a:xfrm>
                  <a:off x="3373" y="3416"/>
                  <a:ext cx="554" cy="286"/>
                </a:xfrm>
                <a:custGeom>
                  <a:avLst/>
                  <a:gdLst/>
                  <a:ahLst/>
                  <a:cxnLst>
                    <a:cxn ang="0">
                      <a:pos x="289" y="0"/>
                    </a:cxn>
                    <a:cxn ang="0">
                      <a:pos x="554" y="286"/>
                    </a:cxn>
                    <a:cxn ang="0">
                      <a:pos x="0" y="286"/>
                    </a:cxn>
                    <a:cxn ang="0">
                      <a:pos x="289" y="0"/>
                    </a:cxn>
                  </a:cxnLst>
                  <a:pathLst>
                    <a:path w="554" h="286">
                      <a:moveTo>
                        <a:pt x="289" y="0"/>
                      </a:moveTo>
                      <a:lnTo>
                        <a:pt x="554" y="286"/>
                      </a:lnTo>
                      <a:lnTo>
                        <a:pt x="0" y="286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FCE64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5" name="Freeform 28"/>
                <p:cNvSpPr/>
                <p:nvPr userDrawn="1"/>
              </p:nvSpPr>
              <p:spPr>
                <a:xfrm>
                  <a:off x="3662" y="3416"/>
                  <a:ext cx="1495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95" y="0"/>
                    </a:cxn>
                    <a:cxn ang="0">
                      <a:pos x="1184" y="286"/>
                    </a:cxn>
                    <a:cxn ang="0">
                      <a:pos x="265" y="286"/>
                    </a:cxn>
                    <a:cxn ang="0">
                      <a:pos x="0" y="0"/>
                    </a:cxn>
                  </a:cxnLst>
                  <a:pathLst>
                    <a:path w="1495" h="286">
                      <a:moveTo>
                        <a:pt x="0" y="0"/>
                      </a:moveTo>
                      <a:lnTo>
                        <a:pt x="1495" y="0"/>
                      </a:lnTo>
                      <a:lnTo>
                        <a:pt x="1184" y="286"/>
                      </a:lnTo>
                      <a:lnTo>
                        <a:pt x="265" y="2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rgbClr val="FCE646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6" name="Freeform 29"/>
                <p:cNvSpPr/>
                <p:nvPr userDrawn="1"/>
              </p:nvSpPr>
              <p:spPr>
                <a:xfrm>
                  <a:off x="4480" y="2138"/>
                  <a:ext cx="1704" cy="1278"/>
                </a:xfrm>
                <a:custGeom>
                  <a:avLst/>
                  <a:gdLst/>
                  <a:ahLst/>
                  <a:cxnLst>
                    <a:cxn ang="0">
                      <a:pos x="1704" y="0"/>
                    </a:cxn>
                    <a:cxn ang="0">
                      <a:pos x="677" y="1278"/>
                    </a:cxn>
                    <a:cxn ang="0">
                      <a:pos x="0" y="494"/>
                    </a:cxn>
                    <a:cxn ang="0">
                      <a:pos x="1704" y="0"/>
                    </a:cxn>
                  </a:cxnLst>
                  <a:pathLst>
                    <a:path w="1704" h="1278">
                      <a:moveTo>
                        <a:pt x="1704" y="0"/>
                      </a:moveTo>
                      <a:lnTo>
                        <a:pt x="677" y="1278"/>
                      </a:lnTo>
                      <a:lnTo>
                        <a:pt x="0" y="494"/>
                      </a:lnTo>
                      <a:lnTo>
                        <a:pt x="1704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7" name="Freeform 30"/>
                <p:cNvSpPr/>
                <p:nvPr userDrawn="1"/>
              </p:nvSpPr>
              <p:spPr>
                <a:xfrm>
                  <a:off x="5157" y="2138"/>
                  <a:ext cx="1414" cy="1278"/>
                </a:xfrm>
                <a:custGeom>
                  <a:avLst/>
                  <a:gdLst/>
                  <a:ahLst/>
                  <a:cxnLst>
                    <a:cxn ang="0">
                      <a:pos x="1027" y="0"/>
                    </a:cxn>
                    <a:cxn ang="0">
                      <a:pos x="1414" y="1027"/>
                    </a:cxn>
                    <a:cxn ang="0">
                      <a:pos x="0" y="1278"/>
                    </a:cxn>
                    <a:cxn ang="0">
                      <a:pos x="1027" y="0"/>
                    </a:cxn>
                  </a:cxnLst>
                  <a:pathLst>
                    <a:path w="1414" h="1278">
                      <a:moveTo>
                        <a:pt x="1027" y="0"/>
                      </a:moveTo>
                      <a:lnTo>
                        <a:pt x="1414" y="1027"/>
                      </a:lnTo>
                      <a:lnTo>
                        <a:pt x="0" y="1278"/>
                      </a:lnTo>
                      <a:lnTo>
                        <a:pt x="1027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8" name="Freeform 31"/>
                <p:cNvSpPr/>
                <p:nvPr userDrawn="1"/>
              </p:nvSpPr>
              <p:spPr>
                <a:xfrm>
                  <a:off x="6184" y="1554"/>
                  <a:ext cx="1252" cy="1611"/>
                </a:xfrm>
                <a:custGeom>
                  <a:avLst/>
                  <a:gdLst/>
                  <a:ahLst/>
                  <a:cxnLst>
                    <a:cxn ang="0">
                      <a:pos x="1252" y="0"/>
                    </a:cxn>
                    <a:cxn ang="0">
                      <a:pos x="0" y="584"/>
                    </a:cxn>
                    <a:cxn ang="0">
                      <a:pos x="387" y="1611"/>
                    </a:cxn>
                    <a:cxn ang="0">
                      <a:pos x="1252" y="0"/>
                    </a:cxn>
                  </a:cxnLst>
                  <a:pathLst>
                    <a:path w="1252" h="1611">
                      <a:moveTo>
                        <a:pt x="1252" y="0"/>
                      </a:moveTo>
                      <a:lnTo>
                        <a:pt x="0" y="584"/>
                      </a:lnTo>
                      <a:lnTo>
                        <a:pt x="387" y="1611"/>
                      </a:lnTo>
                      <a:lnTo>
                        <a:pt x="1252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099" name="Freeform 32"/>
                <p:cNvSpPr/>
                <p:nvPr userDrawn="1"/>
              </p:nvSpPr>
              <p:spPr>
                <a:xfrm>
                  <a:off x="5157" y="3165"/>
                  <a:ext cx="1414" cy="537"/>
                </a:xfrm>
                <a:custGeom>
                  <a:avLst/>
                  <a:gdLst/>
                  <a:ahLst/>
                  <a:cxnLst>
                    <a:cxn ang="0">
                      <a:pos x="1414" y="0"/>
                    </a:cxn>
                    <a:cxn ang="0">
                      <a:pos x="1027" y="537"/>
                    </a:cxn>
                    <a:cxn ang="0">
                      <a:pos x="388" y="537"/>
                    </a:cxn>
                    <a:cxn ang="0">
                      <a:pos x="0" y="251"/>
                    </a:cxn>
                    <a:cxn ang="0">
                      <a:pos x="1414" y="0"/>
                    </a:cxn>
                  </a:cxnLst>
                  <a:pathLst>
                    <a:path w="1414" h="537">
                      <a:moveTo>
                        <a:pt x="1414" y="0"/>
                      </a:moveTo>
                      <a:lnTo>
                        <a:pt x="1027" y="537"/>
                      </a:lnTo>
                      <a:lnTo>
                        <a:pt x="388" y="537"/>
                      </a:lnTo>
                      <a:lnTo>
                        <a:pt x="0" y="251"/>
                      </a:lnTo>
                      <a:lnTo>
                        <a:pt x="1414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  <p:sp>
              <p:nvSpPr>
                <p:cNvPr id="3100" name="Freeform 33"/>
                <p:cNvSpPr/>
                <p:nvPr userDrawn="1"/>
              </p:nvSpPr>
              <p:spPr>
                <a:xfrm>
                  <a:off x="4846" y="3416"/>
                  <a:ext cx="699" cy="286"/>
                </a:xfrm>
                <a:custGeom>
                  <a:avLst/>
                  <a:gdLst/>
                  <a:ahLst/>
                  <a:cxnLst>
                    <a:cxn ang="0">
                      <a:pos x="311" y="0"/>
                    </a:cxn>
                    <a:cxn ang="0">
                      <a:pos x="699" y="286"/>
                    </a:cxn>
                    <a:cxn ang="0">
                      <a:pos x="0" y="286"/>
                    </a:cxn>
                    <a:cxn ang="0">
                      <a:pos x="311" y="0"/>
                    </a:cxn>
                  </a:cxnLst>
                  <a:pathLst>
                    <a:path w="699" h="286">
                      <a:moveTo>
                        <a:pt x="311" y="0"/>
                      </a:moveTo>
                      <a:lnTo>
                        <a:pt x="699" y="286"/>
                      </a:lnTo>
                      <a:lnTo>
                        <a:pt x="0" y="286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noFill/>
                <a:ln w="31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en-US"/>
                </a:p>
              </p:txBody>
            </p:sp>
          </p:grpSp>
          <p:cxnSp>
            <p:nvCxnSpPr>
              <p:cNvPr id="11" name="直接连接符 10"/>
              <p:cNvCxnSpPr/>
              <p:nvPr/>
            </p:nvCxnSpPr>
            <p:spPr>
              <a:xfrm>
                <a:off x="6423422" y="4068709"/>
                <a:ext cx="2532114" cy="26193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流程图: 手动输入 34"/>
          <p:cNvSpPr/>
          <p:nvPr/>
        </p:nvSpPr>
        <p:spPr>
          <a:xfrm rot="5400000" flipH="1" flipV="1">
            <a:off x="4927600" y="-433387"/>
            <a:ext cx="6911975" cy="7708900"/>
          </a:xfrm>
          <a:prstGeom prst="flowChartManualIn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7878" y="1630363"/>
            <a:ext cx="525621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117878" y="3919540"/>
            <a:ext cx="5256212" cy="165576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36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17C355-B52E-4ADA-BEB8-5BD67D4F04F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90938" y="0"/>
            <a:ext cx="46038" cy="6858000"/>
          </a:xfrm>
          <a:prstGeom prst="rect">
            <a:avLst/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25863" y="0"/>
            <a:ext cx="846613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235744" y="1616869"/>
            <a:ext cx="3240088" cy="2781300"/>
          </a:xfrm>
          <a:prstGeom prst="triangle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3592637">
            <a:off x="981075" y="2911475"/>
            <a:ext cx="1630363" cy="3211513"/>
          </a:xfrm>
          <a:prstGeom prst="triangle">
            <a:avLst>
              <a:gd name="adj" fmla="val 0"/>
            </a:avLst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4618038"/>
            <a:ext cx="831850" cy="1411288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6350" y="1360488"/>
            <a:ext cx="2781300" cy="1647825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-404019" y="2548731"/>
            <a:ext cx="1639888" cy="831850"/>
          </a:xfrm>
          <a:prstGeom prst="triangle">
            <a:avLst>
              <a:gd name="adj" fmla="val 52585"/>
            </a:avLst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1230313" y="2595563"/>
            <a:ext cx="1139825" cy="1962150"/>
          </a:xfrm>
          <a:prstGeom prst="rtTriangl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6" name="组合 14"/>
          <p:cNvGrpSpPr/>
          <p:nvPr userDrawn="1"/>
        </p:nvGrpSpPr>
        <p:grpSpPr>
          <a:xfrm>
            <a:off x="-31750" y="1630363"/>
            <a:ext cx="3525838" cy="4275137"/>
            <a:chOff x="-32528" y="1335314"/>
            <a:chExt cx="3526971" cy="4273791"/>
          </a:xfrm>
        </p:grpSpPr>
        <p:cxnSp>
          <p:nvCxnSpPr>
            <p:cNvPr id="16" name="直接连接符 15"/>
            <p:cNvCxnSpPr/>
            <p:nvPr/>
          </p:nvCxnSpPr>
          <p:spPr>
            <a:xfrm flipH="1" flipV="1">
              <a:off x="-7120" y="4345853"/>
              <a:ext cx="238202" cy="11902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8" name="组合 16"/>
            <p:cNvGrpSpPr/>
            <p:nvPr userDrawn="1"/>
          </p:nvGrpSpPr>
          <p:grpSpPr>
            <a:xfrm>
              <a:off x="-32528" y="1335314"/>
              <a:ext cx="3526971" cy="4273791"/>
              <a:chOff x="-32528" y="1335314"/>
              <a:chExt cx="3526971" cy="4273791"/>
            </a:xfrm>
          </p:grpSpPr>
          <p:grpSp>
            <p:nvGrpSpPr>
              <p:cNvPr id="4109" name="组合 17"/>
              <p:cNvGrpSpPr/>
              <p:nvPr userDrawn="1"/>
            </p:nvGrpSpPr>
            <p:grpSpPr>
              <a:xfrm rot="151746">
                <a:off x="-27754" y="1335314"/>
                <a:ext cx="3522197" cy="4066736"/>
                <a:chOff x="6424179" y="1710091"/>
                <a:chExt cx="4232377" cy="4886712"/>
              </a:xfrm>
            </p:grpSpPr>
            <p:grpSp>
              <p:nvGrpSpPr>
                <p:cNvPr id="4110" name="Group 20"/>
                <p:cNvGrpSpPr>
                  <a:grpSpLocks noChangeAspect="1"/>
                </p:cNvGrpSpPr>
                <p:nvPr userDrawn="1"/>
              </p:nvGrpSpPr>
              <p:grpSpPr>
                <a:xfrm rot="-794917">
                  <a:off x="6522291" y="1710091"/>
                  <a:ext cx="4134265" cy="4886712"/>
                  <a:chOff x="4480" y="208"/>
                  <a:chExt cx="2956" cy="3494"/>
                </a:xfrm>
              </p:grpSpPr>
              <p:sp>
                <p:nvSpPr>
                  <p:cNvPr id="4111" name="Freeform 21"/>
                  <p:cNvSpPr/>
                  <p:nvPr userDrawn="1"/>
                </p:nvSpPr>
                <p:spPr>
                  <a:xfrm>
                    <a:off x="4480" y="208"/>
                    <a:ext cx="2956" cy="1346"/>
                  </a:xfrm>
                  <a:custGeom>
                    <a:avLst/>
                    <a:gdLst/>
                    <a:ahLst/>
                    <a:cxnLst>
                      <a:cxn ang="0">
                        <a:pos x="366" y="0"/>
                      </a:cxn>
                      <a:cxn ang="0">
                        <a:pos x="2956" y="1346"/>
                      </a:cxn>
                      <a:cxn ang="0">
                        <a:pos x="0" y="1346"/>
                      </a:cxn>
                      <a:cxn ang="0">
                        <a:pos x="0" y="946"/>
                      </a:cxn>
                      <a:cxn ang="0">
                        <a:pos x="366" y="0"/>
                      </a:cxn>
                    </a:cxnLst>
                    <a:pathLst>
                      <a:path w="2956" h="1346">
                        <a:moveTo>
                          <a:pt x="366" y="0"/>
                        </a:moveTo>
                        <a:lnTo>
                          <a:pt x="2956" y="1346"/>
                        </a:lnTo>
                        <a:lnTo>
                          <a:pt x="0" y="1346"/>
                        </a:lnTo>
                        <a:lnTo>
                          <a:pt x="0" y="946"/>
                        </a:lnTo>
                        <a:lnTo>
                          <a:pt x="366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4112" name="Freeform 29"/>
                  <p:cNvSpPr/>
                  <p:nvPr userDrawn="1"/>
                </p:nvSpPr>
                <p:spPr>
                  <a:xfrm>
                    <a:off x="4480" y="2138"/>
                    <a:ext cx="1704" cy="1278"/>
                  </a:xfrm>
                  <a:custGeom>
                    <a:avLst/>
                    <a:gdLst/>
                    <a:ahLst/>
                    <a:cxnLst>
                      <a:cxn ang="0">
                        <a:pos x="1704" y="0"/>
                      </a:cxn>
                      <a:cxn ang="0">
                        <a:pos x="677" y="1278"/>
                      </a:cxn>
                      <a:cxn ang="0">
                        <a:pos x="0" y="494"/>
                      </a:cxn>
                      <a:cxn ang="0">
                        <a:pos x="1704" y="0"/>
                      </a:cxn>
                    </a:cxnLst>
                    <a:pathLst>
                      <a:path w="1704" h="1278">
                        <a:moveTo>
                          <a:pt x="1704" y="0"/>
                        </a:moveTo>
                        <a:lnTo>
                          <a:pt x="677" y="1278"/>
                        </a:lnTo>
                        <a:lnTo>
                          <a:pt x="0" y="494"/>
                        </a:lnTo>
                        <a:lnTo>
                          <a:pt x="1704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4113" name="Freeform 30"/>
                  <p:cNvSpPr/>
                  <p:nvPr userDrawn="1"/>
                </p:nvSpPr>
                <p:spPr>
                  <a:xfrm>
                    <a:off x="5157" y="2138"/>
                    <a:ext cx="1414" cy="1278"/>
                  </a:xfrm>
                  <a:custGeom>
                    <a:avLst/>
                    <a:gdLst/>
                    <a:ahLst/>
                    <a:cxnLst>
                      <a:cxn ang="0">
                        <a:pos x="1027" y="0"/>
                      </a:cxn>
                      <a:cxn ang="0">
                        <a:pos x="1414" y="1027"/>
                      </a:cxn>
                      <a:cxn ang="0">
                        <a:pos x="0" y="1278"/>
                      </a:cxn>
                      <a:cxn ang="0">
                        <a:pos x="1027" y="0"/>
                      </a:cxn>
                    </a:cxnLst>
                    <a:pathLst>
                      <a:path w="1414" h="1278">
                        <a:moveTo>
                          <a:pt x="1027" y="0"/>
                        </a:moveTo>
                        <a:lnTo>
                          <a:pt x="1414" y="1027"/>
                        </a:lnTo>
                        <a:lnTo>
                          <a:pt x="0" y="1278"/>
                        </a:lnTo>
                        <a:lnTo>
                          <a:pt x="1027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4114" name="Freeform 31"/>
                  <p:cNvSpPr/>
                  <p:nvPr userDrawn="1"/>
                </p:nvSpPr>
                <p:spPr>
                  <a:xfrm>
                    <a:off x="6184" y="1554"/>
                    <a:ext cx="1252" cy="1611"/>
                  </a:xfrm>
                  <a:custGeom>
                    <a:avLst/>
                    <a:gdLst/>
                    <a:ahLst/>
                    <a:cxnLst>
                      <a:cxn ang="0">
                        <a:pos x="1252" y="0"/>
                      </a:cxn>
                      <a:cxn ang="0">
                        <a:pos x="0" y="584"/>
                      </a:cxn>
                      <a:cxn ang="0">
                        <a:pos x="387" y="1611"/>
                      </a:cxn>
                      <a:cxn ang="0">
                        <a:pos x="1252" y="0"/>
                      </a:cxn>
                    </a:cxnLst>
                    <a:pathLst>
                      <a:path w="1252" h="1611">
                        <a:moveTo>
                          <a:pt x="1252" y="0"/>
                        </a:moveTo>
                        <a:lnTo>
                          <a:pt x="0" y="584"/>
                        </a:lnTo>
                        <a:lnTo>
                          <a:pt x="387" y="1611"/>
                        </a:lnTo>
                        <a:lnTo>
                          <a:pt x="1252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4115" name="Freeform 32"/>
                  <p:cNvSpPr/>
                  <p:nvPr userDrawn="1"/>
                </p:nvSpPr>
                <p:spPr>
                  <a:xfrm>
                    <a:off x="5157" y="3165"/>
                    <a:ext cx="1414" cy="537"/>
                  </a:xfrm>
                  <a:custGeom>
                    <a:avLst/>
                    <a:gdLst/>
                    <a:ahLst/>
                    <a:cxnLst>
                      <a:cxn ang="0">
                        <a:pos x="1414" y="0"/>
                      </a:cxn>
                      <a:cxn ang="0">
                        <a:pos x="1027" y="537"/>
                      </a:cxn>
                      <a:cxn ang="0">
                        <a:pos x="388" y="537"/>
                      </a:cxn>
                      <a:cxn ang="0">
                        <a:pos x="0" y="251"/>
                      </a:cxn>
                      <a:cxn ang="0">
                        <a:pos x="1414" y="0"/>
                      </a:cxn>
                    </a:cxnLst>
                    <a:pathLst>
                      <a:path w="1414" h="537">
                        <a:moveTo>
                          <a:pt x="1414" y="0"/>
                        </a:moveTo>
                        <a:lnTo>
                          <a:pt x="1027" y="537"/>
                        </a:lnTo>
                        <a:lnTo>
                          <a:pt x="388" y="537"/>
                        </a:lnTo>
                        <a:lnTo>
                          <a:pt x="0" y="251"/>
                        </a:lnTo>
                        <a:lnTo>
                          <a:pt x="1414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  <p:sp>
                <p:nvSpPr>
                  <p:cNvPr id="4116" name="Freeform 33"/>
                  <p:cNvSpPr/>
                  <p:nvPr userDrawn="1"/>
                </p:nvSpPr>
                <p:spPr>
                  <a:xfrm>
                    <a:off x="4846" y="3416"/>
                    <a:ext cx="699" cy="286"/>
                  </a:xfrm>
                  <a:custGeom>
                    <a:avLst/>
                    <a:gdLst/>
                    <a:ahLst/>
                    <a:cxnLst>
                      <a:cxn ang="0">
                        <a:pos x="311" y="0"/>
                      </a:cxn>
                      <a:cxn ang="0">
                        <a:pos x="699" y="286"/>
                      </a:cxn>
                      <a:cxn ang="0">
                        <a:pos x="0" y="286"/>
                      </a:cxn>
                      <a:cxn ang="0">
                        <a:pos x="311" y="0"/>
                      </a:cxn>
                    </a:cxnLst>
                    <a:pathLst>
                      <a:path w="699" h="286">
                        <a:moveTo>
                          <a:pt x="311" y="0"/>
                        </a:moveTo>
                        <a:lnTo>
                          <a:pt x="699" y="286"/>
                        </a:lnTo>
                        <a:lnTo>
                          <a:pt x="0" y="286"/>
                        </a:lnTo>
                        <a:lnTo>
                          <a:pt x="311" y="0"/>
                        </a:lnTo>
                        <a:close/>
                      </a:path>
                    </a:pathLst>
                  </a:custGeom>
                  <a:noFill/>
                  <a:ln w="317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en-US"/>
                  </a:p>
                </p:txBody>
              </p:sp>
            </p:grpSp>
            <p:cxnSp>
              <p:nvCxnSpPr>
                <p:cNvPr id="23" name="直接连接符 22"/>
                <p:cNvCxnSpPr/>
                <p:nvPr/>
              </p:nvCxnSpPr>
              <p:spPr>
                <a:xfrm>
                  <a:off x="6423488" y="4070365"/>
                  <a:ext cx="2532182" cy="25935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直接连接符 18"/>
              <p:cNvCxnSpPr/>
              <p:nvPr/>
            </p:nvCxnSpPr>
            <p:spPr>
              <a:xfrm flipH="1" flipV="1">
                <a:off x="231082" y="4464878"/>
                <a:ext cx="649497" cy="1144227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 flipV="1">
                <a:off x="-32528" y="5361533"/>
                <a:ext cx="913106" cy="24757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-7120" y="1613039"/>
                <a:ext cx="131805" cy="8728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 29"/>
          <p:cNvSpPr/>
          <p:nvPr/>
        </p:nvSpPr>
        <p:spPr>
          <a:xfrm>
            <a:off x="3719513" y="2803525"/>
            <a:ext cx="196850" cy="1660525"/>
          </a:xfrm>
          <a:prstGeom prst="rect">
            <a:avLst/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9053" y="700324"/>
            <a:ext cx="698315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369053" y="3580049"/>
            <a:ext cx="6983159" cy="150018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</p:txBody>
      </p:sp>
      <p:sp>
        <p:nvSpPr>
          <p:cNvPr id="3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B9D9E6-E33C-4FAE-8176-B2E4C0B0F83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937" y="511175"/>
            <a:ext cx="236538" cy="1033463"/>
          </a:xfrm>
          <a:prstGeom prst="rect">
            <a:avLst/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895" y="365125"/>
            <a:ext cx="10631905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0ABEC9-FD50-4B58-9095-64B888FD309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15680" y="992640"/>
            <a:ext cx="11360160" cy="273648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CD534C-3ED2-4972-9FF4-FD1E9F86408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97440" cy="6973440"/>
          </a:xfrm>
          <a:prstGeom prst="rect">
            <a:avLst/>
          </a:prstGeom>
          <a:ln>
            <a:noFill/>
          </a:ln>
        </p:spPr>
      </p:pic>
      <p:pic>
        <p:nvPicPr>
          <p:cNvPr id="40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1839840" y="519360"/>
            <a:ext cx="8098560" cy="4576800"/>
          </a:xfrm>
          <a:prstGeom prst="rect">
            <a:avLst/>
          </a:prstGeom>
          <a:ln>
            <a:noFill/>
          </a:ln>
        </p:spPr>
      </p:pic>
      <p:pic>
        <p:nvPicPr>
          <p:cNvPr id="41" name="Google Shape;56;p13"/>
          <p:cNvPicPr/>
          <p:nvPr/>
        </p:nvPicPr>
        <p:blipFill>
          <a:blip r:embed="rId3"/>
          <a:stretch>
            <a:fillRect/>
          </a:stretch>
        </p:blipFill>
        <p:spPr>
          <a:xfrm>
            <a:off x="3027840" y="4179840"/>
            <a:ext cx="6227520" cy="203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67310"/>
            <a:ext cx="11826875" cy="66528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339850" y="101663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r>
              <a:rPr lang="en-US" altLang="en-US" sz="16600"/>
              <a:t>STARTUP</a:t>
            </a:r>
            <a:endParaRPr lang="en-US" altLang="en-US" sz="16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Startup vs Pyme</a:t>
            </a:r>
            <a:endParaRPr lang="en-US" altLang="en-US"/>
          </a:p>
        </p:txBody>
      </p:sp>
      <p:pic>
        <p:nvPicPr>
          <p:cNvPr id="5" name="Picture 4" descr="pyme-vs-start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1513840"/>
            <a:ext cx="10058400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Muy bonito y todo pero...</a:t>
            </a:r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214120" y="131381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r>
              <a:rPr lang="en-US" altLang="en-US" sz="9600"/>
              <a:t>¿Qué puedo hacer con esto?</a:t>
            </a:r>
            <a:endParaRPr lang="en-US" altLang="en-US" sz="9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905510" y="101663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endParaRPr lang="en-US" altLang="en-US" sz="16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-103505"/>
            <a:ext cx="10095230" cy="7590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214120" y="131381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r>
              <a:rPr lang="en-US" altLang="en-US" sz="9600"/>
              <a:t>Fabricación de armas</a:t>
            </a:r>
            <a:endParaRPr lang="en-US" altLang="en-US" sz="9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347980"/>
            <a:ext cx="11197590" cy="63258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230" y="-1435735"/>
            <a:ext cx="11868150" cy="88512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51435"/>
            <a:ext cx="11995785" cy="6755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45" y="3345815"/>
            <a:ext cx="398653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-1080135"/>
            <a:ext cx="12088495" cy="9018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179830" y="107378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r>
              <a:rPr lang="en-US" altLang="en-US" sz="16600"/>
              <a:t>DRONES</a:t>
            </a:r>
            <a:endParaRPr lang="en-US" altLang="en-US" sz="1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61;p14"/>
          <p:cNvPicPr/>
          <p:nvPr/>
        </p:nvPicPr>
        <p:blipFill>
          <a:blip r:embed="rId1"/>
          <a:stretch>
            <a:fillRect/>
          </a:stretch>
        </p:blipFill>
        <p:spPr>
          <a:xfrm>
            <a:off x="-395520" y="-958560"/>
            <a:ext cx="12712320" cy="8474880"/>
          </a:xfrm>
          <a:prstGeom prst="rect">
            <a:avLst/>
          </a:prstGeom>
          <a:ln>
            <a:noFill/>
          </a:ln>
        </p:spPr>
      </p:pic>
      <p:pic>
        <p:nvPicPr>
          <p:cNvPr id="43" name="Google Shape;62;p14"/>
          <p:cNvPicPr/>
          <p:nvPr/>
        </p:nvPicPr>
        <p:blipFill>
          <a:blip r:embed="rId2"/>
          <a:stretch>
            <a:fillRect/>
          </a:stretch>
        </p:blipFill>
        <p:spPr>
          <a:xfrm>
            <a:off x="-75840" y="1103040"/>
            <a:ext cx="6642720" cy="37540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2001120" y="5421120"/>
            <a:ext cx="3101280" cy="58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5" name="Google Shape;64;p14"/>
          <p:cNvPicPr/>
          <p:nvPr/>
        </p:nvPicPr>
        <p:blipFill>
          <a:blip r:embed="rId3"/>
          <a:stretch>
            <a:fillRect/>
          </a:stretch>
        </p:blipFill>
        <p:spPr>
          <a:xfrm>
            <a:off x="959520" y="5243520"/>
            <a:ext cx="1041120" cy="940800"/>
          </a:xfrm>
          <a:prstGeom prst="rect">
            <a:avLst/>
          </a:prstGeom>
          <a:ln>
            <a:noFill/>
          </a:ln>
          <a:effectLst>
            <a:outerShdw blurRad="5715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" name="CustomShape 2"/>
          <p:cNvSpPr/>
          <p:nvPr/>
        </p:nvSpPr>
        <p:spPr>
          <a:xfrm>
            <a:off x="5980320" y="-540960"/>
            <a:ext cx="6336960" cy="5285760"/>
          </a:xfrm>
          <a:prstGeom prst="wedgeEllipseCallout">
            <a:avLst>
              <a:gd name="adj1" fmla="val -30975"/>
              <a:gd name="adj2" fmla="val 56393"/>
            </a:avLst>
          </a:prstGeom>
          <a:gradFill rotWithShape="0">
            <a:gsLst>
              <a:gs pos="0">
                <a:srgbClr val="EE358B"/>
              </a:gs>
              <a:gs pos="100000">
                <a:srgbClr val="F58652"/>
              </a:gs>
            </a:gsLst>
            <a:lin ang="1890000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6629280" y="5421120"/>
            <a:ext cx="4465440" cy="58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6805440" y="5417760"/>
            <a:ext cx="4561920" cy="586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121920" bIns="121920">
            <a:noAutofit/>
          </a:bodyPr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EE358B"/>
                </a:solidFill>
                <a:latin typeface="Montserrat"/>
                <a:ea typeface="Montserrat"/>
              </a:rPr>
              <a:t>/ womencommunityfest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133120" y="5421120"/>
            <a:ext cx="3040320" cy="586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121920" bIns="121920">
            <a:noAutofit/>
          </a:bodyPr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E82194"/>
                </a:solidFill>
                <a:latin typeface="Montserrat"/>
                <a:ea typeface="Montserrat"/>
              </a:rPr>
              <a:t>@wcfcolombia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50" name="Google Shape;69;p14"/>
          <p:cNvPicPr/>
          <p:nvPr/>
        </p:nvPicPr>
        <p:blipFill>
          <a:blip r:embed="rId4"/>
          <a:stretch>
            <a:fillRect/>
          </a:stretch>
        </p:blipFill>
        <p:spPr>
          <a:xfrm>
            <a:off x="5587680" y="5240160"/>
            <a:ext cx="1041120" cy="947520"/>
          </a:xfrm>
          <a:prstGeom prst="rect">
            <a:avLst/>
          </a:prstGeom>
          <a:ln>
            <a:noFill/>
          </a:ln>
          <a:effectLst>
            <a:outerShdw blurRad="5715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" name="Google Shape;70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0470240" y="3614400"/>
            <a:ext cx="2503680" cy="940800"/>
          </a:xfrm>
          <a:prstGeom prst="rect">
            <a:avLst/>
          </a:prstGeom>
          <a:ln>
            <a:noFill/>
          </a:ln>
        </p:spPr>
      </p:pic>
      <p:pic>
        <p:nvPicPr>
          <p:cNvPr id="52" name="Google Shape;71;p14"/>
          <p:cNvPicPr/>
          <p:nvPr/>
        </p:nvPicPr>
        <p:blipFill>
          <a:blip r:embed="rId6"/>
          <a:stretch>
            <a:fillRect/>
          </a:stretch>
        </p:blipFill>
        <p:spPr>
          <a:xfrm rot="20742600">
            <a:off x="6005760" y="-509760"/>
            <a:ext cx="6422880" cy="5218560"/>
          </a:xfrm>
          <a:prstGeom prst="rect">
            <a:avLst/>
          </a:prstGeom>
          <a:ln>
            <a:noFill/>
          </a:ln>
        </p:spPr>
      </p:pic>
      <p:sp>
        <p:nvSpPr>
          <p:cNvPr id="53" name="CustomShape 6"/>
          <p:cNvSpPr/>
          <p:nvPr/>
        </p:nvSpPr>
        <p:spPr>
          <a:xfrm>
            <a:off x="6761760" y="852000"/>
            <a:ext cx="4320960" cy="2499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121920" bIns="121920">
            <a:noAutofit/>
          </a:bodyPr>
          <a:p>
            <a:pPr algn="ctr">
              <a:lnSpc>
                <a:spcPct val="100000"/>
              </a:lnSpc>
            </a:pPr>
            <a:r>
              <a:rPr lang="es-ES" sz="3735" b="1" strike="noStrike" spc="-1">
                <a:solidFill>
                  <a:srgbClr val="FFFFFF"/>
                </a:solidFill>
                <a:latin typeface="Montserrat"/>
                <a:ea typeface="Montserrat"/>
              </a:rPr>
              <a:t>#WCF2019</a:t>
            </a:r>
            <a:br>
              <a:rPr lang="es-ES" sz="3735" b="1" strike="noStrike" spc="-1">
                <a:solidFill>
                  <a:srgbClr val="FFFFFF"/>
                </a:solidFill>
                <a:latin typeface="Montserrat"/>
                <a:ea typeface="Montserrat"/>
              </a:rPr>
            </a:br>
            <a:endParaRPr lang="es-ES" sz="3735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3735" b="1" strike="noStrike" spc="-1">
                <a:solidFill>
                  <a:srgbClr val="FFFFFF"/>
                </a:solidFill>
                <a:latin typeface="Montserrat"/>
                <a:ea typeface="Montserrat"/>
              </a:rPr>
              <a:t>#Women</a:t>
            </a:r>
            <a:br>
              <a:rPr lang="es-ES" sz="3735" b="1" strike="noStrike" spc="-1">
                <a:solidFill>
                  <a:srgbClr val="FFFFFF"/>
                </a:solidFill>
                <a:latin typeface="Montserrat"/>
                <a:ea typeface="Montserrat"/>
              </a:rPr>
            </a:br>
            <a:r>
              <a:rPr lang="es-ES" sz="3735" b="1" strike="noStrike" spc="-1">
                <a:solidFill>
                  <a:srgbClr val="FFFFFF"/>
                </a:solidFill>
                <a:latin typeface="Montserrat"/>
                <a:ea typeface="Montserrat"/>
              </a:rPr>
              <a:t>CommunityFest</a:t>
            </a:r>
            <a:endParaRPr lang="es-ES" sz="3735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3735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-333375"/>
            <a:ext cx="10344150" cy="77019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6930" y="-1279525"/>
            <a:ext cx="13865860" cy="9417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339850" y="1016635"/>
            <a:ext cx="10631805" cy="44653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微软雅黑" pitchFamily="34" charset="-122"/>
              </a:defRPr>
            </a:lvl9pPr>
          </a:lstStyle>
          <a:p>
            <a:r>
              <a:rPr lang="en-US" altLang="en-US" sz="9600"/>
              <a:t>Rastreo y recolección de geodata</a:t>
            </a:r>
            <a:endParaRPr lang="en-US" altLang="en-US" sz="9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64135"/>
            <a:ext cx="12747625" cy="6983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Imagen 14" descr="https://www.equipmentworld.com/wp-content/uploads/sites/2/2013/03/shutterstock_118821085.jpg"/>
          <p:cNvPicPr>
            <a:picLocks noGrp="1" noChangeAspect="1"/>
          </p:cNvPicPr>
          <p:nvPr>
            <p:ph idx="1"/>
          </p:nvPr>
        </p:nvPicPr>
        <p:blipFill>
          <a:blip r:embed="rId1"/>
          <a:srcRect t="11200"/>
          <a:stretch>
            <a:fillRect/>
          </a:stretch>
        </p:blipFill>
        <p:spPr>
          <a:xfrm>
            <a:off x="1588" y="-120650"/>
            <a:ext cx="12142787" cy="7099300"/>
          </a:xfrm>
        </p:spPr>
      </p:pic>
      <p:sp>
        <p:nvSpPr>
          <p:cNvPr id="3074" name="Text Box 4"/>
          <p:cNvSpPr txBox="1"/>
          <p:nvPr/>
        </p:nvSpPr>
        <p:spPr>
          <a:xfrm>
            <a:off x="7350125" y="417513"/>
            <a:ext cx="479425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zh-CN" sz="2800" b="1">
                <a:latin typeface="Calibri" pitchFamily="34" charset="0"/>
              </a:rPr>
              <a:t>Tracker GPS + CHAT + </a:t>
            </a:r>
            <a:endParaRPr lang="en-US" altLang="zh-CN" sz="2800" b="1">
              <a:latin typeface="Calibri" pitchFamily="34" charset="0"/>
            </a:endParaRPr>
          </a:p>
          <a:p>
            <a:pPr algn="r"/>
            <a:r>
              <a:rPr lang="en-US" altLang="zh-CN" sz="2800" b="1">
                <a:latin typeface="Calibri" pitchFamily="34" charset="0"/>
              </a:rPr>
              <a:t>TAREAS + MAPA +</a:t>
            </a:r>
            <a:endParaRPr lang="en-US" altLang="zh-CN" sz="2800" b="1">
              <a:latin typeface="Calibri" pitchFamily="34" charset="0"/>
            </a:endParaRPr>
          </a:p>
          <a:p>
            <a:pPr algn="r"/>
            <a:r>
              <a:rPr lang="en-US" altLang="zh-CN" sz="2800" b="1">
                <a:latin typeface="Calibri" pitchFamily="34" charset="0"/>
              </a:rPr>
              <a:t>Reportes e informes </a:t>
            </a:r>
            <a:endParaRPr lang="en-US" altLang="zh-CN" sz="2800" b="1">
              <a:latin typeface="Calibri" pitchFamily="34" charset="0"/>
            </a:endParaRPr>
          </a:p>
          <a:p>
            <a:pPr algn="r"/>
            <a:r>
              <a:rPr lang="en-US" altLang="zh-CN" sz="2800" b="1">
                <a:latin typeface="Calibri" pitchFamily="34" charset="0"/>
              </a:rPr>
              <a:t>GEOPOSICIONADOS</a:t>
            </a:r>
            <a:endParaRPr lang="en-US" altLang="zh-CN" sz="2800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endParaRPr lang="en-US" altLang="zh-CN"/>
          </a:p>
        </p:txBody>
      </p:sp>
      <p:pic>
        <p:nvPicPr>
          <p:cNvPr id="5122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-9525"/>
            <a:ext cx="12225338" cy="687705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endParaRPr lang="en-US" altLang="zh-CN"/>
          </a:p>
        </p:txBody>
      </p:sp>
      <p:pic>
        <p:nvPicPr>
          <p:cNvPr id="7170" name="Imagen 5" descr="Imagen que contiene texto&#10;&#10;Descripción generada con confianza muy alta"/>
          <p:cNvPicPr>
            <a:picLocks noGrp="1" noChangeAspect="1"/>
          </p:cNvPicPr>
          <p:nvPr>
            <p:ph idx="1"/>
          </p:nvPr>
        </p:nvPicPr>
        <p:blipFill>
          <a:blip r:embed="rId1"/>
          <a:srcRect l="14937" t="36935" r="47176" b="7358"/>
          <a:stretch>
            <a:fillRect/>
          </a:stretch>
        </p:blipFill>
        <p:spPr>
          <a:xfrm>
            <a:off x="0" y="-25400"/>
            <a:ext cx="12149138" cy="689451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itle 6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 anchorCtr="0"/>
          <a:p>
            <a:endParaRPr lang="en-US" altLang="zh-CN"/>
          </a:p>
        </p:txBody>
      </p:sp>
      <p:pic>
        <p:nvPicPr>
          <p:cNvPr id="8194" name="Picture 4" descr="papelet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7825" y="-20637"/>
            <a:ext cx="12226925" cy="689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Content Placeholder 5" descr="papeleta2"/>
          <p:cNvPicPr>
            <a:picLocks noGrp="1" noChangeAspect="1"/>
          </p:cNvPicPr>
          <p:nvPr>
            <p:ph idx="1"/>
          </p:nvPr>
        </p:nvPicPr>
        <p:blipFill>
          <a:blip r:embed="rId2"/>
          <a:srcRect l="536" b="1491"/>
          <a:stretch>
            <a:fillRect/>
          </a:stretch>
        </p:blipFill>
        <p:spPr>
          <a:xfrm>
            <a:off x="1993900" y="1868488"/>
            <a:ext cx="10374313" cy="4910137"/>
          </a:xfrm>
          <a:ln w="476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36775" t="26231" r="15221" b="12157"/>
          <a:stretch>
            <a:fillRect/>
          </a:stretch>
        </p:blipFill>
        <p:spPr>
          <a:xfrm>
            <a:off x="19050" y="9525"/>
            <a:ext cx="5278438" cy="3811588"/>
          </a:xfrm>
        </p:spPr>
      </p:pic>
      <p:pic>
        <p:nvPicPr>
          <p:cNvPr id="10242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433" t="18021" r="13757" b="11353"/>
          <a:stretch>
            <a:fillRect/>
          </a:stretch>
        </p:blipFill>
        <p:spPr>
          <a:xfrm>
            <a:off x="3824288" y="2073275"/>
            <a:ext cx="8412162" cy="4732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060" y="-240030"/>
            <a:ext cx="10723880" cy="10723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角矩形 14"/>
          <p:cNvSpPr/>
          <p:nvPr/>
        </p:nvSpPr>
        <p:spPr>
          <a:xfrm>
            <a:off x="2063750" y="1358900"/>
            <a:ext cx="3887470" cy="886460"/>
          </a:xfrm>
          <a:prstGeom prst="roundRect">
            <a:avLst>
              <a:gd name="adj" fmla="val 8051"/>
            </a:avLst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762635" y="1113155"/>
            <a:ext cx="6042660" cy="4472940"/>
          </a:xfrm>
        </p:spPr>
        <p:txBody>
          <a:bodyPr wrap="square" lIns="91440" tIns="45720" rIns="91440" bIns="45720" anchor="b" anchorCtr="0"/>
          <a:p>
            <a:pPr algn="l" eaLnBrk="1" hangingPunct="1">
              <a:lnSpc>
                <a:spcPct val="90000"/>
              </a:lnSpc>
            </a:pPr>
            <a:r>
              <a:rPr lang="en-US" altLang="zh-CN" kern="1200" dirty="0">
                <a:solidFill>
                  <a:schemeClr val="bg1"/>
                </a:solidFill>
                <a:latin typeface="Nimbus Mono PS" panose="00000509000000000000" charset="0"/>
                <a:ea typeface="+mj-ea"/>
                <a:cs typeface="Nimbus Mono PS" panose="00000509000000000000" charset="0"/>
              </a:rPr>
              <a:t>De #startup a empresa a punta de tecnologías libres.</a:t>
            </a:r>
            <a:endParaRPr lang="en-US" altLang="zh-CN" kern="1200" dirty="0">
              <a:solidFill>
                <a:schemeClr val="bg1"/>
              </a:solidFill>
              <a:latin typeface="Nimbus Mono PS" panose="00000509000000000000" charset="0"/>
              <a:ea typeface="+mj-ea"/>
              <a:cs typeface="Nimbus Mono PS" panose="00000509000000000000" charset="0"/>
            </a:endParaRPr>
          </a:p>
        </p:txBody>
      </p:sp>
      <p:pic>
        <p:nvPicPr>
          <p:cNvPr id="9" name="Picture 8" descr="cuadro_neg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7655" y="372745"/>
            <a:ext cx="2634615" cy="2636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INKSCAPE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2170" y="1304290"/>
            <a:ext cx="5407660" cy="54076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GIMP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0" y="-472440"/>
            <a:ext cx="7802880" cy="7802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BLENDER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9615" y="1539240"/>
            <a:ext cx="5368290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WPS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2098040"/>
            <a:ext cx="10647680" cy="26619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ERP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1937385"/>
            <a:ext cx="9451340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2865" y="1101090"/>
            <a:ext cx="4403090" cy="46342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9295" y="582295"/>
            <a:ext cx="5693410" cy="56934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角矩形 14"/>
          <p:cNvSpPr/>
          <p:nvPr/>
        </p:nvSpPr>
        <p:spPr>
          <a:xfrm>
            <a:off x="7337425" y="1491615"/>
            <a:ext cx="3383280" cy="733425"/>
          </a:xfrm>
          <a:prstGeom prst="roundRect">
            <a:avLst>
              <a:gd name="adj" fmla="val 8051"/>
            </a:avLst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0" name="标题 1"/>
          <p:cNvSpPr>
            <a:spLocks noGrp="1"/>
          </p:cNvSpPr>
          <p:nvPr>
            <p:ph type="ctrTitle"/>
          </p:nvPr>
        </p:nvSpPr>
        <p:spPr>
          <a:xfrm>
            <a:off x="5078730" y="796290"/>
            <a:ext cx="6387465" cy="2387600"/>
          </a:xfrm>
        </p:spPr>
        <p:txBody>
          <a:bodyPr wrap="square" lIns="91440" tIns="45720" rIns="91440" bIns="45720" anchor="b" anchorCtr="0"/>
          <a:p>
            <a:pPr algn="r" eaLnBrk="1" hangingPunct="1"/>
            <a:r>
              <a:rPr lang="en-US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 PREGUNTAS ?</a:t>
            </a:r>
            <a:endParaRPr lang="en-US" alt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62520" y="1494473"/>
            <a:ext cx="315150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¡ GRACIAS !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600000">
            <a:off x="6741795" y="3644265"/>
            <a:ext cx="4067810" cy="22993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569595" y="2536825"/>
            <a:ext cx="59124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6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Naskh Arabic" panose="020B0502040504020204" charset="0"/>
                <a:ea typeface="Monospace" panose="020B0609030804020204" charset="0"/>
                <a:cs typeface="Noto Naskh Arabic" panose="020B0502040504020204" charset="0"/>
                <a:sym typeface="+mn-ea"/>
              </a:rPr>
              <a:t>Juan Mite</a:t>
            </a:r>
            <a:br>
              <a:rPr lang="en-US" altLang="en-US" sz="6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Naskh Arabic" panose="020B0502040504020204" charset="0"/>
                <a:ea typeface="Monospace" panose="020B0609030804020204" charset="0"/>
                <a:cs typeface="Noto Naskh Arabic" panose="020B0502040504020204" charset="0"/>
                <a:sym typeface="+mn-ea"/>
              </a:rPr>
            </a:br>
            <a:r>
              <a:rPr lang="en-US" altLang="en-US" sz="60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Naskh Arabic" panose="020B0502040504020204" charset="0"/>
                <a:ea typeface="Monospace" panose="020B0609030804020204" charset="0"/>
                <a:cs typeface="Noto Naskh Arabic" panose="020B0502040504020204" charset="0"/>
                <a:sym typeface="+mn-ea"/>
              </a:rPr>
              <a:t>@juanmisak</a:t>
            </a:r>
            <a:endParaRPr lang="en-US" altLang="en-US" sz="6000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oto Naskh Arabic" panose="020B0502040504020204" charset="0"/>
              <a:ea typeface="Monospace" panose="020B0609030804020204" charset="0"/>
              <a:cs typeface="Noto Naskh Arabic" panose="020B0502040504020204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77;p1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97440" cy="6973440"/>
          </a:xfrm>
          <a:prstGeom prst="rect">
            <a:avLst/>
          </a:prstGeom>
          <a:ln>
            <a:noFill/>
          </a:ln>
        </p:spPr>
      </p:pic>
      <p:pic>
        <p:nvPicPr>
          <p:cNvPr id="55" name="Google Shape;78;p15"/>
          <p:cNvPicPr/>
          <p:nvPr/>
        </p:nvPicPr>
        <p:blipFill>
          <a:blip r:embed="rId2"/>
          <a:stretch>
            <a:fillRect/>
          </a:stretch>
        </p:blipFill>
        <p:spPr>
          <a:xfrm>
            <a:off x="2747520" y="2328480"/>
            <a:ext cx="6696960" cy="231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角矩形 14"/>
          <p:cNvSpPr/>
          <p:nvPr/>
        </p:nvSpPr>
        <p:spPr>
          <a:xfrm>
            <a:off x="5067935" y="1336675"/>
            <a:ext cx="3484245" cy="1017270"/>
          </a:xfrm>
          <a:prstGeom prst="roundRect">
            <a:avLst>
              <a:gd name="adj" fmla="val 8051"/>
            </a:avLst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7778750" y="3747135"/>
            <a:ext cx="2720340" cy="1017270"/>
          </a:xfrm>
          <a:prstGeom prst="roundRect">
            <a:avLst>
              <a:gd name="adj" fmla="val 8051"/>
            </a:avLst>
          </a:prstGeom>
          <a:solidFill>
            <a:srgbClr val="F3A6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17" name="标题 3"/>
          <p:cNvSpPr>
            <a:spLocks noGrp="1"/>
          </p:cNvSpPr>
          <p:nvPr>
            <p:ph type="title"/>
          </p:nvPr>
        </p:nvSpPr>
        <p:spPr>
          <a:xfrm>
            <a:off x="4368800" y="2157413"/>
            <a:ext cx="6983413" cy="28527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en-US" sz="8800" kern="1200" dirty="0">
                <a:latin typeface="Nimbus Mono PS" panose="00000509000000000000" charset="0"/>
                <a:ea typeface="+mj-ea"/>
                <a:cs typeface="Nimbus Mono PS" panose="00000509000000000000" charset="0"/>
              </a:rPr>
              <a:t>¿Quién soy </a:t>
            </a:r>
            <a:br>
              <a:rPr lang="en-US" altLang="en-US" sz="8800" kern="1200" dirty="0">
                <a:latin typeface="Nimbus Mono PS" panose="00000509000000000000" charset="0"/>
                <a:ea typeface="+mj-ea"/>
                <a:cs typeface="Nimbus Mono PS" panose="00000509000000000000" charset="0"/>
              </a:rPr>
            </a:br>
            <a:r>
              <a:rPr lang="en-US" altLang="en-US" sz="8800" kern="1200" dirty="0">
                <a:latin typeface="Nimbus Mono PS" panose="00000509000000000000" charset="0"/>
                <a:ea typeface="+mj-ea"/>
                <a:cs typeface="Nimbus Mono PS" panose="00000509000000000000" charset="0"/>
              </a:rPr>
              <a:t>y qué </a:t>
            </a:r>
            <a:br>
              <a:rPr lang="en-US" altLang="en-US" sz="8800" kern="1200" dirty="0">
                <a:latin typeface="Nimbus Mono PS" panose="00000509000000000000" charset="0"/>
                <a:ea typeface="+mj-ea"/>
                <a:cs typeface="Nimbus Mono PS" panose="00000509000000000000" charset="0"/>
              </a:rPr>
            </a:br>
            <a:r>
              <a:rPr lang="en-US" altLang="en-US" sz="8800" kern="1200" dirty="0">
                <a:latin typeface="Nimbus Mono PS" panose="00000509000000000000" charset="0"/>
                <a:ea typeface="+mj-ea"/>
                <a:cs typeface="Nimbus Mono PS" panose="00000509000000000000" charset="0"/>
              </a:rPr>
              <a:t>hago aquí?</a:t>
            </a:r>
            <a:endParaRPr lang="en-US" altLang="en-US" sz="8800" kern="1200" dirty="0">
              <a:latin typeface="Nimbus Mono PS" panose="00000509000000000000" charset="0"/>
              <a:ea typeface="+mj-ea"/>
              <a:cs typeface="Nimbus Mono PS" panose="00000509000000000000" charset="0"/>
            </a:endParaRPr>
          </a:p>
        </p:txBody>
      </p:sp>
      <p:pic>
        <p:nvPicPr>
          <p:cNvPr id="9" name="Picture 8" descr="cuadro_neg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1910080"/>
            <a:ext cx="2634615" cy="2636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865" t="2716" r="-2446" b="9348"/>
          <a:stretch>
            <a:fillRect/>
          </a:stretch>
        </p:blipFill>
        <p:spPr>
          <a:xfrm>
            <a:off x="210820" y="-503555"/>
            <a:ext cx="12080240" cy="7257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-272415"/>
            <a:ext cx="12235815" cy="7402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" y="-488315"/>
            <a:ext cx="12788900" cy="9591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466725"/>
            <a:ext cx="11931650" cy="5727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567" t="17943" r="4225" b="17845"/>
          <a:stretch>
            <a:fillRect/>
          </a:stretch>
        </p:blipFill>
        <p:spPr>
          <a:xfrm>
            <a:off x="3323590" y="164465"/>
            <a:ext cx="5953760" cy="7534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WPS Presentation</Application>
  <PresentationFormat>宽屏</PresentationFormat>
  <Paragraphs>47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SimSun</vt:lpstr>
      <vt:lpstr>Wingdings</vt:lpstr>
      <vt:lpstr>Calibri</vt:lpstr>
      <vt:lpstr>DejaVu Sans</vt:lpstr>
      <vt:lpstr>微软雅黑</vt:lpstr>
      <vt:lpstr>Monospace</vt:lpstr>
      <vt:lpstr>Calibri Light</vt:lpstr>
      <vt:lpstr>Nimbus Mono PS</vt:lpstr>
      <vt:lpstr>Noto Naskh Arabic</vt:lpstr>
      <vt:lpstr>Arial Unicode MS</vt:lpstr>
      <vt:lpstr>Arial</vt:lpstr>
      <vt:lpstr>Montserrat</vt:lpstr>
      <vt:lpstr>URW Bookman</vt:lpstr>
      <vt:lpstr>Office 主题</vt:lpstr>
      <vt:lpstr>PowerPoint 演示文稿</vt:lpstr>
      <vt:lpstr>PowerPoint 演示文稿</vt:lpstr>
      <vt:lpstr>De #startup a empresa a punta de tecnologías libres.</vt:lpstr>
      <vt:lpstr>¿Quién soy  y qué  hago aquí?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Startup vs Pyme</vt:lpstr>
      <vt:lpstr>Muy bonito y todo pero...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INKSCAPE</vt:lpstr>
      <vt:lpstr>GIMP</vt:lpstr>
      <vt:lpstr>BLENDER</vt:lpstr>
      <vt:lpstr>WPS</vt:lpstr>
      <vt:lpstr>ERP</vt:lpstr>
      <vt:lpstr>PowerPoint 演示文稿</vt:lpstr>
      <vt:lpstr>PowerPoint 演示文稿</vt:lpstr>
      <vt:lpstr>¿ PREGUNTAS ?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juanmisak</cp:lastModifiedBy>
  <cp:revision>183</cp:revision>
  <dcterms:created xsi:type="dcterms:W3CDTF">2019-06-20T19:38:03Z</dcterms:created>
  <dcterms:modified xsi:type="dcterms:W3CDTF">2019-06-20T19:38:03Z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